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7" d="100"/>
          <a:sy n="77" d="100"/>
        </p:scale>
        <p:origin x="-30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pressjs.com/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242757" cy="3824239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Dependencias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78592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 c://directorio/sitio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8662" y="3000372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3714752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(nombre de la librería)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5500694" y="3929068"/>
            <a:ext cx="928694" cy="139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715140" y="378619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Jquery</a:t>
            </a:r>
            <a:r>
              <a:rPr lang="es-AR" dirty="0" smtClean="0"/>
              <a:t>, </a:t>
            </a:r>
            <a:r>
              <a:rPr lang="es-AR" dirty="0" err="1" smtClean="0"/>
              <a:t>bootstrap</a:t>
            </a:r>
            <a:r>
              <a:rPr lang="es-AR" dirty="0" smtClean="0"/>
              <a:t>, </a:t>
            </a:r>
            <a:r>
              <a:rPr lang="es-AR" dirty="0" err="1" smtClean="0"/>
              <a:t>gulp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928662" y="4714885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(nombre de la librería)</a:t>
            </a:r>
          </a:p>
          <a:p>
            <a:r>
              <a:rPr lang="es-AR" sz="2000" dirty="0" smtClean="0"/>
              <a:t>Instala la librería pero solo temporalmente</a:t>
            </a:r>
            <a:endParaRPr lang="es-A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400050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save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2910" y="85723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928662" y="242886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+mj-lt"/>
                <a:cs typeface="Courier New" pitchFamily="49" charset="0"/>
                <a:hlinkClick r:id="rId4"/>
              </a:rPr>
              <a:t>http://expressjs.com/es/</a:t>
            </a:r>
            <a:r>
              <a:rPr lang="es-AR" sz="2400" b="1" dirty="0" smtClean="0">
                <a:latin typeface="+mj-lt"/>
                <a:cs typeface="Courier New" pitchFamily="49" charset="0"/>
              </a:rPr>
              <a:t> </a:t>
            </a:r>
            <a:endParaRPr lang="es-AR" sz="2400" b="1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/sitio&gt;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smtClean="0"/>
              <a:t>En el directorio, creamos un archivo denominado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express1.js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s-A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res.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'Hola Mundo!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 });</a:t>
            </a:r>
          </a:p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app.</a:t>
            </a:r>
            <a:r>
              <a:rPr lang="es-A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(3000,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() { </a:t>
            </a:r>
          </a:p>
          <a:p>
            <a:r>
              <a:rPr lang="es-AR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es-A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'Estamos leyendo desde el puerto 3000 del </a:t>
            </a:r>
            <a:r>
              <a:rPr lang="es-A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s-A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'); });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Web Server </a:t>
            </a:r>
            <a:r>
              <a:rPr lang="es-AR" sz="2400" b="1" dirty="0" err="1" smtClean="0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aplicación inicia un servidor y escucha las conexiones en el puerto 3000. </a:t>
            </a:r>
          </a:p>
          <a:p>
            <a:r>
              <a:rPr lang="es-AR" sz="2000" dirty="0" smtClean="0"/>
              <a:t>La aplicación responde con “Hola Mundo!” para las solicitudes al URL raíz (/) o a la </a:t>
            </a:r>
            <a:r>
              <a:rPr lang="es-AR" sz="2000" i="1" dirty="0" smtClean="0"/>
              <a:t>ruta</a:t>
            </a:r>
            <a:r>
              <a:rPr lang="es-AR" sz="2000" dirty="0" smtClean="0"/>
              <a:t> raíz.</a:t>
            </a:r>
          </a:p>
          <a:p>
            <a:r>
              <a:rPr lang="es-AR" sz="2000" dirty="0" smtClean="0"/>
              <a:t>Para cada vía de acceso diferente, responderá con un error </a:t>
            </a:r>
            <a:r>
              <a:rPr lang="es-AR" sz="2000" b="1" dirty="0" smtClean="0"/>
              <a:t>404 </a:t>
            </a:r>
            <a:r>
              <a:rPr lang="es-AR" sz="2000" b="1" dirty="0" err="1" smtClean="0"/>
              <a:t>Not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Found</a:t>
            </a:r>
            <a:r>
              <a:rPr lang="es-AR" sz="2000" dirty="0" smtClean="0"/>
              <a:t>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0100" y="371475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Courier New" pitchFamily="49" charset="0"/>
                <a:cs typeface="Courier New" pitchFamily="49" charset="0"/>
                <a:hlinkClick r:id="rId4"/>
              </a:rPr>
              <a:t>http://localhost:3000/</a:t>
            </a:r>
            <a:r>
              <a:rPr lang="es-A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AR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235743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hlinkClick r:id="rId4"/>
              </a:rPr>
              <a:t>https://nodejs.org/es/</a:t>
            </a:r>
            <a:r>
              <a:rPr lang="es-AR" sz="2800" dirty="0" smtClean="0"/>
              <a:t> </a:t>
            </a:r>
            <a:endParaRPr lang="es-AR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28662" y="3214686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 smtClean="0"/>
              <a:t> Entorno de ejecución para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 smtClean="0"/>
              <a:t> </a:t>
            </a:r>
            <a:r>
              <a:rPr lang="es-AR" sz="2800" dirty="0" err="1" smtClean="0"/>
              <a:t>Constriudo</a:t>
            </a:r>
            <a:r>
              <a:rPr lang="es-AR" sz="2800" dirty="0" smtClean="0"/>
              <a:t> con V8 de </a:t>
            </a:r>
            <a:r>
              <a:rPr lang="es-AR" sz="2800" dirty="0" err="1" smtClean="0"/>
              <a:t>Chrome</a:t>
            </a:r>
            <a:r>
              <a:rPr lang="es-AR" sz="2800" dirty="0" smtClean="0"/>
              <a:t> (JS </a:t>
            </a:r>
            <a:r>
              <a:rPr lang="es-AR" sz="2800" dirty="0" err="1" smtClean="0"/>
              <a:t>Engine</a:t>
            </a:r>
            <a:r>
              <a:rPr lang="es-AR" sz="2800" dirty="0" smtClean="0"/>
              <a:t>). </a:t>
            </a:r>
            <a:endParaRPr lang="es-A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71472" y="2428868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Fue concebido como un entorno de ejecución 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orientado a eventos </a:t>
            </a:r>
            <a:r>
              <a:rPr lang="es-AR" sz="2800" b="1" dirty="0" smtClean="0"/>
              <a:t>asíncronos y está diseñado para construir aplicaciones en red escalables.</a:t>
            </a:r>
          </a:p>
          <a:p>
            <a:r>
              <a:rPr lang="es-AR" sz="2800" b="1" dirty="0" smtClean="0"/>
              <a:t> </a:t>
            </a:r>
          </a:p>
          <a:p>
            <a:r>
              <a:rPr lang="es-AR" sz="2800" dirty="0" smtClean="0"/>
              <a:t>Permite la creación de sitios y aplicaciones web construidos enteramente usando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. </a:t>
            </a:r>
            <a:endParaRPr lang="es-A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Instalación </a:t>
            </a:r>
            <a:endParaRPr lang="es-AR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6838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428728" y="4214818"/>
            <a:ext cx="314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LTS (Long </a:t>
            </a:r>
            <a:r>
              <a:rPr lang="es-AR" sz="2000" dirty="0" err="1" smtClean="0"/>
              <a:t>Term</a:t>
            </a:r>
            <a:r>
              <a:rPr lang="es-AR" sz="2000" dirty="0" smtClean="0"/>
              <a:t> </a:t>
            </a:r>
            <a:r>
              <a:rPr lang="es-AR" sz="2000" dirty="0" err="1" smtClean="0"/>
              <a:t>Service</a:t>
            </a:r>
            <a:r>
              <a:rPr lang="es-AR" sz="2000" dirty="0" smtClean="0"/>
              <a:t>) va a recibir actualizaciones y parches de seguridad durante mucho más tiempo.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214942" y="4203290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“Actual” : es la que incluye las últimas modificaciones. </a:t>
            </a:r>
            <a:endParaRPr lang="es-AR" sz="2000" dirty="0"/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2357422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5715008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Instalación 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8363" y="1509713"/>
            <a:ext cx="48672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Ejecución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48" y="128586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a)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(WIN)   /   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(OSX/LINUX)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348" y="20002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b)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NodeJS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Command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Prompt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1000100" y="2571744"/>
            <a:ext cx="478634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Package</a:t>
            </a:r>
            <a:r>
              <a:rPr lang="es-AR" sz="2400" b="1" dirty="0" smtClean="0"/>
              <a:t> Manager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5122" name="Picture 2" descr="C:\Users\acer aspire\Desktop\Node\np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357298"/>
            <a:ext cx="3429000" cy="13335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 l="27489" t="30469" r="35725" b="26562"/>
          <a:stretch>
            <a:fillRect/>
          </a:stretch>
        </p:blipFill>
        <p:spPr bwMode="auto">
          <a:xfrm>
            <a:off x="4357686" y="1357298"/>
            <a:ext cx="4429156" cy="29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286248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smtClean="0"/>
              <a:t>(para iniciar NPM)</a:t>
            </a:r>
            <a:endParaRPr lang="es-A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Datos del Proyecto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142976" y="1857364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endParaRPr lang="es-AR" dirty="0" smtClean="0"/>
          </a:p>
          <a:p>
            <a:r>
              <a:rPr lang="es-AR" dirty="0" smtClean="0"/>
              <a:t>El script nos hará una serie de preguntas básicas sobre nuestros proyecto. Podemos contestar todas apretando la tecla ENTER o llenar los datos que creamos necesarios. </a:t>
            </a:r>
            <a:endParaRPr lang="es-AR" b="1" dirty="0"/>
          </a:p>
        </p:txBody>
      </p:sp>
      <p:pic>
        <p:nvPicPr>
          <p:cNvPr id="6146" name="Picture 2" descr="C:\Users\acer aspire\Desktop\Node\25_-_JSON_File_Outline-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714620"/>
            <a:ext cx="2060595" cy="2664204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>
            <a:off x="4500562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57818" y="221455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/>
              <a:t>package.json</a:t>
            </a:r>
            <a:endParaRPr lang="es-A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Ejecución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2000240"/>
            <a:ext cx="371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Como en MS/DOS, debemos ubicar el directorio del sitio o aplicación para operar con NODE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/ 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..</a:t>
            </a:r>
          </a:p>
          <a:p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dir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4643438" y="1928802"/>
            <a:ext cx="380732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347</Words>
  <Application>Microsoft Office PowerPoint</Application>
  <PresentationFormat>Presentación en pantalla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Diseño multimedial</cp:lastModifiedBy>
  <cp:revision>4</cp:revision>
  <dcterms:created xsi:type="dcterms:W3CDTF">2018-08-06T17:23:24Z</dcterms:created>
  <dcterms:modified xsi:type="dcterms:W3CDTF">2018-08-06T21:23:16Z</dcterms:modified>
</cp:coreProperties>
</file>