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65" r:id="rId11"/>
    <p:sldId id="266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00"/>
                </a:solidFill>
              </a:rPr>
              <a:t>CHIPMUNKS 2.0</a:t>
            </a:r>
            <a:br>
              <a:rPr lang="en-US" dirty="0"/>
            </a:br>
            <a:r>
              <a:rPr lang="en-US" dirty="0"/>
              <a:t>Chips &amp; Circuits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76423" y="3509963"/>
            <a:ext cx="8791575" cy="1655762"/>
          </a:xfrm>
        </p:spPr>
        <p:txBody>
          <a:bodyPr/>
          <a:lstStyle/>
          <a:p>
            <a:r>
              <a:rPr lang="en-US" dirty="0"/>
              <a:t>Guido </a:t>
            </a:r>
            <a:r>
              <a:rPr lang="en-US" dirty="0" err="1"/>
              <a:t>Visser</a:t>
            </a:r>
            <a:r>
              <a:rPr lang="en-US" dirty="0"/>
              <a:t> – Laura </a:t>
            </a:r>
            <a:r>
              <a:rPr lang="en-US" dirty="0" err="1"/>
              <a:t>Veerkamp</a:t>
            </a:r>
            <a:r>
              <a:rPr lang="en-US" dirty="0"/>
              <a:t> – Floris </a:t>
            </a:r>
            <a:r>
              <a:rPr lang="en-US" dirty="0" err="1"/>
              <a:t>kuipers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1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 parameters results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1573" y="2097088"/>
            <a:ext cx="6044306" cy="4118799"/>
          </a:xfrm>
        </p:spPr>
      </p:pic>
      <p:sp>
        <p:nvSpPr>
          <p:cNvPr id="5" name="Tekstvak 4"/>
          <p:cNvSpPr txBox="1"/>
          <p:nvPr/>
        </p:nvSpPr>
        <p:spPr>
          <a:xfrm>
            <a:off x="693019" y="2271562"/>
            <a:ext cx="412923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tests are run with the best parameters from the previous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Lower bound is the sum of all the shortest distances between gates in a netlist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7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Tijdelijke aanduiding voor inhoud 3"/>
          <p:cNvPicPr>
            <a:picLocks noChangeAspect="1"/>
          </p:cNvPicPr>
          <p:nvPr/>
        </p:nvPicPr>
        <p:blipFill rotWithShape="1">
          <a:blip r:embed="rId3"/>
          <a:srcRect l="19009" r="25056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VISUALISATIE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2000" dirty="0" err="1"/>
              <a:t>Verschillende</a:t>
            </a:r>
            <a:r>
              <a:rPr lang="en-US" sz="2000" dirty="0"/>
              <a:t> </a:t>
            </a:r>
            <a:r>
              <a:rPr lang="en-US" sz="2000" dirty="0" err="1"/>
              <a:t>kleuren</a:t>
            </a:r>
            <a:r>
              <a:rPr lang="en-US" sz="2000" dirty="0"/>
              <a:t> om </a:t>
            </a:r>
            <a:r>
              <a:rPr lang="en-US" sz="2000" dirty="0" err="1"/>
              <a:t>verbindingen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onderscheiden</a:t>
            </a:r>
            <a:endParaRPr lang="en-US" sz="2000" dirty="0"/>
          </a:p>
          <a:p>
            <a:r>
              <a:rPr lang="en-US" sz="2000" dirty="0"/>
              <a:t>Mouse-over gate-</a:t>
            </a:r>
            <a:r>
              <a:rPr lang="en-US" sz="2000" dirty="0" err="1"/>
              <a:t>nummers</a:t>
            </a:r>
            <a:endParaRPr lang="en-US" sz="2000" dirty="0"/>
          </a:p>
          <a:p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zien</a:t>
            </a:r>
            <a:r>
              <a:rPr lang="en-US" sz="2000" dirty="0"/>
              <a:t> wat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beter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Ingesloten</a:t>
            </a:r>
            <a:r>
              <a:rPr lang="en-US" sz="2000" dirty="0"/>
              <a:t> gates</a:t>
            </a:r>
          </a:p>
          <a:p>
            <a:r>
              <a:rPr lang="en-US" sz="2000" dirty="0" err="1"/>
              <a:t>Suboptimale</a:t>
            </a:r>
            <a:r>
              <a:rPr lang="en-US" sz="2000" dirty="0"/>
              <a:t> </a:t>
            </a:r>
            <a:r>
              <a:rPr lang="en-US" sz="2000" dirty="0" err="1"/>
              <a:t>paden</a:t>
            </a:r>
            <a:endParaRPr lang="en-US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599" y="89698"/>
            <a:ext cx="7558541" cy="661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8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Zonder</a:t>
            </a:r>
            <a:r>
              <a:rPr lang="en-US" dirty="0"/>
              <a:t> random </a:t>
            </a:r>
            <a:r>
              <a:rPr lang="en-US" dirty="0" err="1"/>
              <a:t>stapvoorkeur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2" y="2249487"/>
            <a:ext cx="4385931" cy="3541714"/>
          </a:xfrm>
        </p:spPr>
        <p:txBody>
          <a:bodyPr>
            <a:normAutofit fontScale="92500"/>
          </a:bodyPr>
          <a:lstStyle/>
          <a:p>
            <a:r>
              <a:rPr lang="en-US" sz="2800" dirty="0" err="1"/>
              <a:t>Stapvoorkeuren</a:t>
            </a:r>
            <a:r>
              <a:rPr lang="en-US" sz="2800" dirty="0"/>
              <a:t>: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XYZ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XZY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YXZ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YZX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ZXY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FF00"/>
                </a:solidFill>
              </a:rPr>
              <a:t>ZYX</a:t>
            </a:r>
          </a:p>
          <a:p>
            <a:r>
              <a:rPr lang="en-US" sz="2800" dirty="0" err="1"/>
              <a:t>Maakt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veel</a:t>
            </a:r>
            <a:r>
              <a:rPr lang="en-US" sz="2800" dirty="0"/>
              <a:t> </a:t>
            </a:r>
            <a:r>
              <a:rPr lang="en-US" sz="2800" dirty="0" err="1"/>
              <a:t>uit</a:t>
            </a:r>
            <a:r>
              <a:rPr lang="en-US" sz="2800" dirty="0"/>
              <a:t>..</a:t>
            </a:r>
          </a:p>
          <a:p>
            <a:r>
              <a:rPr lang="en-US" sz="2800" dirty="0" err="1">
                <a:solidFill>
                  <a:srgbClr val="FFFF00"/>
                </a:solidFill>
              </a:rPr>
              <a:t>Resultaten</a:t>
            </a:r>
            <a:r>
              <a:rPr lang="en-US" sz="2800" dirty="0">
                <a:solidFill>
                  <a:srgbClr val="FFFF00"/>
                </a:solidFill>
              </a:rPr>
              <a:t> minder </a:t>
            </a:r>
            <a:r>
              <a:rPr lang="en-US" sz="2800" dirty="0" err="1">
                <a:solidFill>
                  <a:srgbClr val="FFFF00"/>
                </a:solidFill>
              </a:rPr>
              <a:t>goed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dan</a:t>
            </a:r>
            <a:r>
              <a:rPr lang="en-US" sz="2800" dirty="0">
                <a:solidFill>
                  <a:srgbClr val="FFFF00"/>
                </a:solidFill>
              </a:rPr>
              <a:t> met random </a:t>
            </a:r>
            <a:r>
              <a:rPr lang="en-US" sz="2800" dirty="0" err="1">
                <a:solidFill>
                  <a:srgbClr val="FFFF00"/>
                </a:solidFill>
              </a:rPr>
              <a:t>stapvoorkeur</a:t>
            </a:r>
            <a:r>
              <a:rPr lang="en-US" sz="2800" dirty="0">
                <a:solidFill>
                  <a:srgbClr val="FFFF00"/>
                </a:solidFill>
              </a:rPr>
              <a:t>!</a:t>
            </a:r>
          </a:p>
          <a:p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873939"/>
            <a:ext cx="3240658" cy="207020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4046591"/>
            <a:ext cx="3240658" cy="20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5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Netlist-</a:t>
            </a:r>
            <a:r>
              <a:rPr lang="en-US" dirty="0" err="1"/>
              <a:t>Volgorde</a:t>
            </a:r>
            <a:r>
              <a:rPr lang="en-US" dirty="0"/>
              <a:t>-</a:t>
            </a:r>
            <a:r>
              <a:rPr lang="en-US" dirty="0" err="1"/>
              <a:t>Algorithme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29687" y="2737167"/>
            <a:ext cx="4466908" cy="2000296"/>
          </a:xfrm>
        </p:spPr>
        <p:txBody>
          <a:bodyPr/>
          <a:lstStyle/>
          <a:p>
            <a:r>
              <a:rPr lang="en-US" dirty="0" err="1"/>
              <a:t>Lastig</a:t>
            </a:r>
            <a:r>
              <a:rPr lang="en-US" dirty="0"/>
              <a:t> om </a:t>
            </a:r>
            <a:r>
              <a:rPr lang="en-US" dirty="0" err="1"/>
              <a:t>oplossingen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vinden</a:t>
            </a:r>
            <a:endParaRPr lang="en-US" dirty="0"/>
          </a:p>
          <a:p>
            <a:r>
              <a:rPr lang="en-US" dirty="0" err="1"/>
              <a:t>Verbindingen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allemaal</a:t>
            </a:r>
            <a:r>
              <a:rPr lang="en-US" dirty="0"/>
              <a:t> </a:t>
            </a:r>
            <a:r>
              <a:rPr lang="en-US" dirty="0" err="1"/>
              <a:t>gelegd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6862353" y="2737167"/>
            <a:ext cx="36314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Idee</a:t>
            </a:r>
            <a:r>
              <a:rPr lang="en-US" sz="2800" dirty="0"/>
              <a:t>: </a:t>
            </a:r>
            <a:r>
              <a:rPr lang="en-US" sz="2800" dirty="0" err="1"/>
              <a:t>Bij</a:t>
            </a:r>
            <a:r>
              <a:rPr lang="en-US" sz="2800" dirty="0"/>
              <a:t> </a:t>
            </a:r>
            <a:r>
              <a:rPr lang="en-US" sz="2800" dirty="0" err="1"/>
              <a:t>vastlopen</a:t>
            </a:r>
            <a:r>
              <a:rPr lang="en-US" sz="2800" dirty="0"/>
              <a:t> het </a:t>
            </a:r>
            <a:r>
              <a:rPr lang="en-US" sz="2800" dirty="0" err="1"/>
              <a:t>laatst</a:t>
            </a:r>
            <a:r>
              <a:rPr lang="en-US" sz="2800" dirty="0"/>
              <a:t> </a:t>
            </a:r>
            <a:r>
              <a:rPr lang="en-US" sz="2800" dirty="0" err="1"/>
              <a:t>gelegde</a:t>
            </a:r>
            <a:r>
              <a:rPr lang="en-US" sz="2800" dirty="0"/>
              <a:t> pad </a:t>
            </a:r>
            <a:r>
              <a:rPr lang="en-US" sz="2800" dirty="0" err="1"/>
              <a:t>achterin</a:t>
            </a:r>
            <a:r>
              <a:rPr lang="en-US" sz="2800" dirty="0"/>
              <a:t> de netlist </a:t>
            </a:r>
            <a:r>
              <a:rPr lang="en-US" sz="2800" dirty="0" err="1"/>
              <a:t>zetten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verder</a:t>
            </a:r>
            <a:r>
              <a:rPr lang="en-US" sz="2800" dirty="0"/>
              <a:t> </a:t>
            </a:r>
            <a:r>
              <a:rPr lang="en-US" sz="2800" dirty="0" err="1"/>
              <a:t>gaan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087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504754"/>
            <a:ext cx="3494597" cy="118199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4436375"/>
            <a:ext cx="3494597" cy="103299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RESULTATEN NETLIST-VOLGORDE-ALGORITHME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These tables show the results of </a:t>
            </a:r>
          </a:p>
        </p:txBody>
      </p:sp>
    </p:spTree>
    <p:extLst>
      <p:ext uri="{BB962C8B-B14F-4D97-AF65-F5344CB8AC3E}">
        <p14:creationId xmlns:p14="http://schemas.microsoft.com/office/powerpoint/2010/main" val="352780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Constraint </a:t>
            </a:r>
            <a:r>
              <a:rPr lang="en-US" dirty="0" err="1"/>
              <a:t>optimalisation</a:t>
            </a:r>
            <a:r>
              <a:rPr lang="en-US" dirty="0"/>
              <a:t> problem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86" y="2340134"/>
            <a:ext cx="3105150" cy="2628900"/>
          </a:xfrm>
          <a:prstGeom prst="rect">
            <a:avLst/>
          </a:prstGeom>
        </p:spPr>
      </p:pic>
      <p:pic>
        <p:nvPicPr>
          <p:cNvPr id="5" name="Tijdelijke aanduiding voor inhoud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65" y="2340134"/>
            <a:ext cx="31051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7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Gates </a:t>
            </a:r>
            <a:r>
              <a:rPr lang="en-US" sz="2800" b="1" dirty="0" err="1">
                <a:solidFill>
                  <a:srgbClr val="FF0000"/>
                </a:solidFill>
              </a:rPr>
              <a:t>verbinden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Via NETLIST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13384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[(1,2), (9,17), (7,20), (12,13)]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54" y="1053479"/>
            <a:ext cx="6115050" cy="457225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54" y="1053478"/>
            <a:ext cx="6115050" cy="4572259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8036041" y="3885320"/>
            <a:ext cx="2656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</a:rPr>
              <a:t>3D </a:t>
            </a:r>
            <a:r>
              <a:rPr lang="en-US" sz="2800" dirty="0" err="1">
                <a:solidFill>
                  <a:srgbClr val="FFFF00"/>
                </a:solidFill>
              </a:rPr>
              <a:t>bewegen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kan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ook</a:t>
            </a:r>
            <a:r>
              <a:rPr lang="en-US" sz="2800" dirty="0">
                <a:solidFill>
                  <a:srgbClr val="FFFF00"/>
                </a:solidFill>
              </a:rPr>
              <a:t>! </a:t>
            </a:r>
            <a:r>
              <a:rPr lang="en-US" sz="2800" dirty="0" err="1">
                <a:solidFill>
                  <a:srgbClr val="FFFF00"/>
                </a:solidFill>
              </a:rPr>
              <a:t>Er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zijn</a:t>
            </a:r>
            <a:r>
              <a:rPr lang="en-US" sz="2800" dirty="0">
                <a:solidFill>
                  <a:srgbClr val="FFFF00"/>
                </a:solidFill>
              </a:rPr>
              <a:t> 7 </a:t>
            </a:r>
            <a:r>
              <a:rPr lang="en-US" sz="2800" dirty="0" err="1">
                <a:solidFill>
                  <a:srgbClr val="FFFF00"/>
                </a:solidFill>
              </a:rPr>
              <a:t>niveaus</a:t>
            </a:r>
            <a:r>
              <a:rPr lang="en-US" sz="2800" dirty="0">
                <a:solidFill>
                  <a:srgbClr val="FFFF00"/>
                </a:solidFill>
              </a:rPr>
              <a:t> in de </a:t>
            </a:r>
            <a:r>
              <a:rPr lang="en-US" sz="2800" dirty="0" err="1">
                <a:solidFill>
                  <a:srgbClr val="FFFF00"/>
                </a:solidFill>
              </a:rPr>
              <a:t>hoogte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1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ASTAR </a:t>
            </a:r>
            <a:r>
              <a:rPr lang="en-US" dirty="0" err="1">
                <a:solidFill>
                  <a:srgbClr val="FF0000"/>
                </a:solidFill>
              </a:rPr>
              <a:t>Algorithme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2249487"/>
            <a:ext cx="4445954" cy="3541714"/>
          </a:xfrm>
        </p:spPr>
        <p:txBody>
          <a:bodyPr/>
          <a:lstStyle/>
          <a:p>
            <a:r>
              <a:rPr lang="en-US" dirty="0"/>
              <a:t>Pad </a:t>
            </a:r>
            <a:r>
              <a:rPr lang="en-US" dirty="0" err="1"/>
              <a:t>zoek</a:t>
            </a:r>
            <a:r>
              <a:rPr lang="en-US" dirty="0"/>
              <a:t> </a:t>
            </a:r>
            <a:r>
              <a:rPr lang="en-US" dirty="0" err="1"/>
              <a:t>algorithme</a:t>
            </a:r>
            <a:endParaRPr lang="en-US" dirty="0"/>
          </a:p>
          <a:p>
            <a:r>
              <a:rPr lang="en-US" dirty="0" err="1"/>
              <a:t>Zoekt</a:t>
            </a:r>
            <a:r>
              <a:rPr lang="en-US" dirty="0"/>
              <a:t> het </a:t>
            </a:r>
            <a:r>
              <a:rPr lang="en-US" dirty="0" err="1">
                <a:solidFill>
                  <a:srgbClr val="FFFF00"/>
                </a:solidFill>
              </a:rPr>
              <a:t>goedkoopste</a:t>
            </a:r>
            <a:r>
              <a:rPr lang="en-US" dirty="0"/>
              <a:t> pad</a:t>
            </a:r>
          </a:p>
          <a:p>
            <a:r>
              <a:rPr lang="en-US" sz="2800" dirty="0" err="1"/>
              <a:t>Heuristiek</a:t>
            </a:r>
            <a:r>
              <a:rPr lang="en-US" sz="2800" dirty="0"/>
              <a:t> </a:t>
            </a:r>
            <a:r>
              <a:rPr lang="en-US" sz="2800" dirty="0" err="1"/>
              <a:t>bepaalt</a:t>
            </a:r>
            <a:r>
              <a:rPr lang="en-US" sz="2800" dirty="0"/>
              <a:t> wat </a:t>
            </a:r>
            <a:r>
              <a:rPr lang="en-US" sz="2800" dirty="0" err="1">
                <a:solidFill>
                  <a:srgbClr val="FFFF00"/>
                </a:solidFill>
              </a:rPr>
              <a:t>goedkoop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is?</a:t>
            </a:r>
          </a:p>
          <a:p>
            <a:r>
              <a:rPr lang="en-US" dirty="0" err="1"/>
              <a:t>Kleinere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is </a:t>
            </a:r>
            <a:r>
              <a:rPr lang="en-US" dirty="0" err="1"/>
              <a:t>goedkoper</a:t>
            </a:r>
            <a:endParaRPr lang="en-US" dirty="0"/>
          </a:p>
          <a:p>
            <a:r>
              <a:rPr lang="en-US" dirty="0"/>
              <a:t>Extra </a:t>
            </a:r>
            <a:r>
              <a:rPr lang="en-US" dirty="0" err="1"/>
              <a:t>kosten</a:t>
            </a:r>
            <a:r>
              <a:rPr lang="en-US" dirty="0"/>
              <a:t> </a:t>
            </a:r>
            <a:r>
              <a:rPr lang="en-US" dirty="0" err="1"/>
              <a:t>rondom</a:t>
            </a:r>
            <a:r>
              <a:rPr lang="en-US" dirty="0"/>
              <a:t> gates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824" y="4020344"/>
            <a:ext cx="6010368" cy="228221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824" y="1351281"/>
            <a:ext cx="6010368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4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4059" y="37017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Extra </a:t>
            </a:r>
            <a:r>
              <a:rPr lang="en-US" dirty="0" err="1"/>
              <a:t>kosten</a:t>
            </a:r>
            <a:r>
              <a:rPr lang="en-US" dirty="0"/>
              <a:t> </a:t>
            </a:r>
            <a:r>
              <a:rPr lang="en-US" dirty="0" err="1"/>
              <a:t>voorkomen</a:t>
            </a:r>
            <a:r>
              <a:rPr lang="en-US" dirty="0"/>
              <a:t> </a:t>
            </a:r>
            <a:r>
              <a:rPr lang="en-US" dirty="0" err="1"/>
              <a:t>ingebouwde</a:t>
            </a:r>
            <a:r>
              <a:rPr lang="en-US" dirty="0"/>
              <a:t> gates</a:t>
            </a: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46" y="2144838"/>
            <a:ext cx="4371977" cy="2873268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44" y="2144838"/>
            <a:ext cx="4177496" cy="28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9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75616" cy="1478570"/>
          </a:xfrm>
        </p:spPr>
        <p:txBody>
          <a:bodyPr/>
          <a:lstStyle/>
          <a:p>
            <a:pPr algn="ctr"/>
            <a:r>
              <a:rPr lang="en-US" dirty="0" err="1"/>
              <a:t>Sorteren</a:t>
            </a:r>
            <a:r>
              <a:rPr lang="en-US" dirty="0"/>
              <a:t> van de netlist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2937463"/>
            <a:ext cx="4475617" cy="3541714"/>
          </a:xfrm>
        </p:spPr>
        <p:txBody>
          <a:bodyPr/>
          <a:lstStyle/>
          <a:p>
            <a:r>
              <a:rPr lang="en-US" dirty="0"/>
              <a:t>ASTAR </a:t>
            </a:r>
            <a:r>
              <a:rPr lang="en-US" dirty="0" err="1"/>
              <a:t>legt</a:t>
            </a:r>
            <a:r>
              <a:rPr lang="en-US" dirty="0"/>
              <a:t> </a:t>
            </a:r>
            <a:r>
              <a:rPr lang="en-US" dirty="0" err="1"/>
              <a:t>paden</a:t>
            </a:r>
            <a:r>
              <a:rPr lang="en-US" dirty="0"/>
              <a:t>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één</a:t>
            </a:r>
            <a:endParaRPr lang="en-US" dirty="0"/>
          </a:p>
          <a:p>
            <a:r>
              <a:rPr lang="en-US" dirty="0"/>
              <a:t>Paden </a:t>
            </a:r>
            <a:r>
              <a:rPr lang="en-US" dirty="0" err="1"/>
              <a:t>mogen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kruizen</a:t>
            </a:r>
            <a:endParaRPr lang="en-US" dirty="0"/>
          </a:p>
          <a:p>
            <a:r>
              <a:rPr lang="en-US" dirty="0" err="1"/>
              <a:t>Volgorde</a:t>
            </a:r>
            <a:r>
              <a:rPr lang="en-US" dirty="0"/>
              <a:t> </a:t>
            </a:r>
            <a:r>
              <a:rPr lang="en-US" dirty="0" err="1"/>
              <a:t>bepaalt</a:t>
            </a:r>
            <a:r>
              <a:rPr lang="en-US" dirty="0"/>
              <a:t> de </a:t>
            </a:r>
            <a:r>
              <a:rPr lang="en-US" dirty="0" err="1"/>
              <a:t>uitkomst</a:t>
            </a:r>
            <a:endParaRPr lang="en-US" dirty="0"/>
          </a:p>
          <a:p>
            <a:r>
              <a:rPr lang="en-US" sz="2800" dirty="0" err="1">
                <a:solidFill>
                  <a:srgbClr val="FFFF00"/>
                </a:solidFill>
              </a:rPr>
              <a:t>Dus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sorteren</a:t>
            </a:r>
            <a:r>
              <a:rPr lang="en-US" sz="2800" dirty="0">
                <a:solidFill>
                  <a:srgbClr val="FFFF00"/>
                </a:solidFill>
              </a:rPr>
              <a:t>!</a:t>
            </a:r>
          </a:p>
          <a:p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264579"/>
            <a:ext cx="3852544" cy="1926272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7566873" y="84601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LENGTE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3806982"/>
            <a:ext cx="3852544" cy="1802676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6675892" y="3379678"/>
            <a:ext cx="268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VOORKOMEN VAN GATES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5991497" y="5609658"/>
            <a:ext cx="506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Netlist: [(19,18), (19,14),(19,23),(19,25),(14,25),(14,18)]</a:t>
            </a:r>
          </a:p>
        </p:txBody>
      </p:sp>
    </p:spTree>
    <p:extLst>
      <p:ext uri="{BB962C8B-B14F-4D97-AF65-F5344CB8AC3E}">
        <p14:creationId xmlns:p14="http://schemas.microsoft.com/office/powerpoint/2010/main" val="232163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Astar</a:t>
            </a:r>
            <a:r>
              <a:rPr lang="en-US" dirty="0"/>
              <a:t> v1.0</a:t>
            </a:r>
            <a:br>
              <a:rPr lang="en-US" dirty="0"/>
            </a:br>
            <a:r>
              <a:rPr lang="en-US" dirty="0"/>
              <a:t>RANDOM STAPVOORKEUR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928989" y="2007771"/>
            <a:ext cx="5137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Het </a:t>
            </a:r>
            <a:r>
              <a:rPr lang="en-US" dirty="0" err="1"/>
              <a:t>goedkoopst</a:t>
            </a:r>
            <a:r>
              <a:rPr lang="en-US" dirty="0"/>
              <a:t> </a:t>
            </a:r>
            <a:r>
              <a:rPr lang="en-US" dirty="0" err="1"/>
              <a:t>mogelijke</a:t>
            </a:r>
            <a:r>
              <a:rPr lang="en-US" dirty="0"/>
              <a:t> pad </a:t>
            </a:r>
            <a:r>
              <a:rPr lang="en-US" dirty="0" err="1"/>
              <a:t>kan</a:t>
            </a:r>
            <a:r>
              <a:rPr lang="en-US" dirty="0"/>
              <a:t> op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manieren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Algorithme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voorkeur</a:t>
            </a:r>
            <a:r>
              <a:rPr lang="en-US" dirty="0"/>
              <a:t> hoe het </a:t>
            </a:r>
            <a:r>
              <a:rPr lang="en-US" dirty="0" err="1"/>
              <a:t>een</a:t>
            </a:r>
            <a:r>
              <a:rPr lang="en-US" dirty="0"/>
              <a:t> pad </a:t>
            </a:r>
            <a:r>
              <a:rPr lang="en-US" dirty="0" err="1"/>
              <a:t>legt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Hierdoor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err="1">
                <a:solidFill>
                  <a:srgbClr val="FFFF00"/>
                </a:solidFill>
              </a:rPr>
              <a:t>uitkomsten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verschillen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846" y="2094855"/>
            <a:ext cx="4016693" cy="1478570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1141413" y="4316095"/>
            <a:ext cx="4423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METHODE: We </a:t>
            </a:r>
            <a:r>
              <a:rPr lang="en-US" sz="2400" dirty="0" err="1">
                <a:solidFill>
                  <a:srgbClr val="FFFF00"/>
                </a:solidFill>
              </a:rPr>
              <a:t>testen</a:t>
            </a:r>
            <a:r>
              <a:rPr lang="en-US" sz="2400" dirty="0">
                <a:solidFill>
                  <a:srgbClr val="FFFF00"/>
                </a:solidFill>
              </a:rPr>
              <a:t> met </a:t>
            </a:r>
            <a:r>
              <a:rPr lang="en-US" sz="2400" dirty="0" err="1">
                <a:solidFill>
                  <a:srgbClr val="FFFF00"/>
                </a:solidFill>
              </a:rPr>
              <a:t>zowel</a:t>
            </a:r>
            <a:r>
              <a:rPr lang="en-US" sz="2400" dirty="0">
                <a:solidFill>
                  <a:srgbClr val="FFFF00"/>
                </a:solidFill>
              </a:rPr>
              <a:t> de random </a:t>
            </a:r>
            <a:r>
              <a:rPr lang="en-US" sz="2400" dirty="0" err="1">
                <a:solidFill>
                  <a:srgbClr val="FFFF00"/>
                </a:solidFill>
              </a:rPr>
              <a:t>als</a:t>
            </a:r>
            <a:r>
              <a:rPr lang="en-US" sz="2400" dirty="0">
                <a:solidFill>
                  <a:srgbClr val="FFFF00"/>
                </a:solidFill>
              </a:rPr>
              <a:t> de </a:t>
            </a:r>
            <a:r>
              <a:rPr lang="en-US" sz="2400" dirty="0" err="1">
                <a:solidFill>
                  <a:srgbClr val="FFFF00"/>
                </a:solidFill>
              </a:rPr>
              <a:t>niet</a:t>
            </a:r>
            <a:r>
              <a:rPr lang="en-US" sz="2400" dirty="0">
                <a:solidFill>
                  <a:srgbClr val="FFFF00"/>
                </a:solidFill>
              </a:rPr>
              <a:t> random </a:t>
            </a:r>
            <a:r>
              <a:rPr lang="en-US" sz="2400" dirty="0" err="1">
                <a:solidFill>
                  <a:srgbClr val="FFFF00"/>
                </a:solidFill>
              </a:rPr>
              <a:t>versie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129" y="4025400"/>
            <a:ext cx="4048125" cy="1628775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>
          <a:xfrm>
            <a:off x="6442891" y="5875317"/>
            <a:ext cx="4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Beide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paden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zijn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gelijk</a:t>
            </a:r>
            <a:r>
              <a:rPr lang="en-US" sz="2400" dirty="0">
                <a:solidFill>
                  <a:srgbClr val="FFFF00"/>
                </a:solidFill>
              </a:rPr>
              <a:t> in </a:t>
            </a:r>
            <a:r>
              <a:rPr lang="en-US" sz="2400" dirty="0" err="1">
                <a:solidFill>
                  <a:srgbClr val="FFFF00"/>
                </a:solidFill>
              </a:rPr>
              <a:t>kosten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8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Methode</a:t>
            </a:r>
            <a:r>
              <a:rPr lang="en-US" dirty="0"/>
              <a:t> 1:</a:t>
            </a:r>
            <a:br>
              <a:rPr lang="en-US" dirty="0"/>
            </a:br>
            <a:r>
              <a:rPr lang="en-US" dirty="0" err="1"/>
              <a:t>sorteren</a:t>
            </a:r>
            <a:r>
              <a:rPr lang="en-US" dirty="0"/>
              <a:t> van netlist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5565" y="2097088"/>
            <a:ext cx="4874690" cy="2936925"/>
          </a:xfrm>
        </p:spPr>
      </p:pic>
      <p:sp>
        <p:nvSpPr>
          <p:cNvPr id="5" name="Tekstvak 4"/>
          <p:cNvSpPr txBox="1"/>
          <p:nvPr/>
        </p:nvSpPr>
        <p:spPr>
          <a:xfrm>
            <a:off x="1058779" y="2252312"/>
            <a:ext cx="41388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Verschillende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netlistvolgordes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zijn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getest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Originele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volgorde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Lange </a:t>
            </a:r>
            <a:r>
              <a:rPr lang="en-US" dirty="0" err="1">
                <a:solidFill>
                  <a:srgbClr val="FFFF00"/>
                </a:solidFill>
              </a:rPr>
              <a:t>verbindingen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eerst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Korte </a:t>
            </a:r>
            <a:r>
              <a:rPr lang="en-US" dirty="0" err="1">
                <a:solidFill>
                  <a:srgbClr val="FFFF00"/>
                </a:solidFill>
              </a:rPr>
              <a:t>verbindingen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eerst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9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Methode</a:t>
            </a:r>
            <a:r>
              <a:rPr lang="en-US" dirty="0"/>
              <a:t> 1:</a:t>
            </a:r>
            <a:br>
              <a:rPr lang="en-US" dirty="0"/>
            </a:br>
            <a:r>
              <a:rPr lang="en-US" dirty="0"/>
              <a:t>netlist </a:t>
            </a:r>
            <a:r>
              <a:rPr lang="en-US" dirty="0" err="1"/>
              <a:t>volgorde</a:t>
            </a:r>
            <a:r>
              <a:rPr lang="en-US" dirty="0"/>
              <a:t> &amp; extra </a:t>
            </a:r>
            <a:r>
              <a:rPr lang="en-US" dirty="0" err="1"/>
              <a:t>kosten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2097088"/>
            <a:ext cx="5201969" cy="3140608"/>
          </a:xfrm>
        </p:spPr>
      </p:pic>
      <p:sp>
        <p:nvSpPr>
          <p:cNvPr id="5" name="Tekstvak 4"/>
          <p:cNvSpPr txBox="1"/>
          <p:nvPr/>
        </p:nvSpPr>
        <p:spPr>
          <a:xfrm>
            <a:off x="754649" y="2097088"/>
            <a:ext cx="492684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Gesorteerd</a:t>
            </a:r>
            <a:r>
              <a:rPr lang="en-US" sz="2400" dirty="0"/>
              <a:t> op “gate-frequency”: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Verbindingen</a:t>
            </a:r>
            <a:r>
              <a:rPr lang="en-US" dirty="0">
                <a:solidFill>
                  <a:srgbClr val="FFFF00"/>
                </a:solidFill>
              </a:rPr>
              <a:t> met </a:t>
            </a:r>
            <a:r>
              <a:rPr lang="en-US" dirty="0" err="1">
                <a:solidFill>
                  <a:srgbClr val="FFFF00"/>
                </a:solidFill>
              </a:rPr>
              <a:t>veelvoorkomende</a:t>
            </a:r>
            <a:r>
              <a:rPr lang="en-US" dirty="0">
                <a:solidFill>
                  <a:srgbClr val="FFFF00"/>
                </a:solidFill>
              </a:rPr>
              <a:t> gates </a:t>
            </a:r>
            <a:r>
              <a:rPr lang="en-US" dirty="0" err="1">
                <a:solidFill>
                  <a:srgbClr val="FFFF00"/>
                </a:solidFill>
              </a:rPr>
              <a:t>komen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eerst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Extra </a:t>
            </a:r>
            <a:r>
              <a:rPr lang="en-US" sz="2400" dirty="0" err="1"/>
              <a:t>kosten</a:t>
            </a:r>
            <a:r>
              <a:rPr lang="en-US" sz="2400" dirty="0"/>
              <a:t> </a:t>
            </a:r>
            <a:r>
              <a:rPr lang="en-US" sz="2400" dirty="0" err="1"/>
              <a:t>geintroduceerd</a:t>
            </a:r>
            <a:r>
              <a:rPr lang="en-US" sz="2400" dirty="0"/>
              <a:t> om het </a:t>
            </a:r>
            <a:r>
              <a:rPr lang="en-US" sz="2400" dirty="0" err="1"/>
              <a:t>insluiten</a:t>
            </a:r>
            <a:r>
              <a:rPr lang="en-US" sz="2400" dirty="0"/>
              <a:t> van gates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voorkomen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Punten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rondom</a:t>
            </a:r>
            <a:r>
              <a:rPr lang="en-US" dirty="0">
                <a:solidFill>
                  <a:srgbClr val="FFFF00"/>
                </a:solidFill>
              </a:rPr>
              <a:t> gates </a:t>
            </a:r>
            <a:r>
              <a:rPr lang="en-US" dirty="0" err="1">
                <a:solidFill>
                  <a:srgbClr val="FFFF00"/>
                </a:solidFill>
              </a:rPr>
              <a:t>zijn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duurder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gemaakt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Punten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rondom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punten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rondom</a:t>
            </a:r>
            <a:r>
              <a:rPr lang="en-US" dirty="0">
                <a:solidFill>
                  <a:srgbClr val="FFFF00"/>
                </a:solidFill>
              </a:rPr>
              <a:t> gates </a:t>
            </a:r>
            <a:r>
              <a:rPr lang="en-US" dirty="0" err="1">
                <a:solidFill>
                  <a:srgbClr val="FFFF00"/>
                </a:solidFill>
              </a:rPr>
              <a:t>zijn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duurder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gemaakt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24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1843</TotalTime>
  <Words>320</Words>
  <Application>Microsoft Office PowerPoint</Application>
  <PresentationFormat>Breedbeeld</PresentationFormat>
  <Paragraphs>67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CHIPMUNKS 2.0 Chips &amp; Circuits</vt:lpstr>
      <vt:lpstr>Constraint optimalisation problem</vt:lpstr>
      <vt:lpstr>Gates verbinden Via NETLIST</vt:lpstr>
      <vt:lpstr>ASTAR Algorithme</vt:lpstr>
      <vt:lpstr>Extra kosten voorkomen ingebouwde gates</vt:lpstr>
      <vt:lpstr>Sorteren van de netlist</vt:lpstr>
      <vt:lpstr>Astar v1.0 RANDOM STAPVOORKEUR</vt:lpstr>
      <vt:lpstr>Methode 1: sorteren van netlist</vt:lpstr>
      <vt:lpstr>Methode 1: netlist volgorde &amp; extra kosten</vt:lpstr>
      <vt:lpstr>Best parameters results</vt:lpstr>
      <vt:lpstr>VISUALISATIE</vt:lpstr>
      <vt:lpstr>Zonder random stapvoorkeur</vt:lpstr>
      <vt:lpstr>Netlist-Volgorde-Algorithme</vt:lpstr>
      <vt:lpstr>RESULTATEN NETLIST-VOLGORDE-ALGORITHME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Chips &amp; Circuits </dc:title>
  <dc:creator>Floris Kuipers</dc:creator>
  <cp:lastModifiedBy>Floris Kuipers</cp:lastModifiedBy>
  <cp:revision>48</cp:revision>
  <dcterms:created xsi:type="dcterms:W3CDTF">2016-12-21T11:58:33Z</dcterms:created>
  <dcterms:modified xsi:type="dcterms:W3CDTF">2016-12-23T10:55:01Z</dcterms:modified>
</cp:coreProperties>
</file>