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8" r:id="rId11"/>
    <p:sldId id="265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10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Chips &amp; Circuits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Guido </a:t>
            </a:r>
            <a:r>
              <a:rPr lang="en-US" dirty="0" err="1"/>
              <a:t>Visser</a:t>
            </a:r>
            <a:r>
              <a:rPr lang="en-US" dirty="0"/>
              <a:t> – Laura </a:t>
            </a:r>
            <a:r>
              <a:rPr lang="en-US" dirty="0" err="1"/>
              <a:t>Veerkamp</a:t>
            </a:r>
            <a:r>
              <a:rPr lang="en-US" dirty="0"/>
              <a:t> – Floris </a:t>
            </a:r>
            <a:r>
              <a:rPr lang="en-US" dirty="0" err="1"/>
              <a:t>kuipers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extra </a:t>
            </a:r>
            <a:r>
              <a:rPr lang="en-US" dirty="0" err="1" smtClean="0"/>
              <a:t>kosten</a:t>
            </a:r>
            <a:r>
              <a:rPr lang="en-US" dirty="0" smtClean="0"/>
              <a:t> </a:t>
            </a:r>
            <a:r>
              <a:rPr lang="en-US" dirty="0" err="1" smtClean="0"/>
              <a:t>rondom</a:t>
            </a:r>
            <a:r>
              <a:rPr lang="en-US" dirty="0" smtClean="0"/>
              <a:t> gates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754649" y="2097087"/>
            <a:ext cx="49268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 </a:t>
            </a:r>
            <a:r>
              <a:rPr lang="en-US" sz="2400" dirty="0" err="1"/>
              <a:t>kosten</a:t>
            </a:r>
            <a:r>
              <a:rPr lang="en-US" sz="2400" dirty="0"/>
              <a:t> </a:t>
            </a:r>
            <a:r>
              <a:rPr lang="en-US" sz="2400" dirty="0" err="1" smtClean="0"/>
              <a:t>geintroduceerd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Gesorteerd</a:t>
            </a:r>
            <a:r>
              <a:rPr lang="en-US" sz="2400" dirty="0"/>
              <a:t> van </a:t>
            </a:r>
            <a:r>
              <a:rPr lang="en-US" sz="2400" dirty="0" err="1"/>
              <a:t>kort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</a:t>
            </a:r>
            <a:r>
              <a:rPr lang="en-US" sz="2400" dirty="0" err="1"/>
              <a:t>lang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op “gate-frequency”: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met </a:t>
            </a:r>
            <a:r>
              <a:rPr lang="en-US" dirty="0" err="1">
                <a:solidFill>
                  <a:srgbClr val="FFFF00"/>
                </a:solidFill>
              </a:rPr>
              <a:t>veelvoorkomende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komen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01" y="2572119"/>
            <a:ext cx="4553586" cy="2772162"/>
          </a:xfrm>
        </p:spPr>
      </p:pic>
    </p:spTree>
    <p:extLst>
      <p:ext uri="{BB962C8B-B14F-4D97-AF65-F5344CB8AC3E}">
        <p14:creationId xmlns:p14="http://schemas.microsoft.com/office/powerpoint/2010/main" val="19052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resulterende</a:t>
            </a:r>
            <a:r>
              <a:rPr lang="en-US" dirty="0" smtClean="0"/>
              <a:t> </a:t>
            </a:r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dirty="0" err="1" smtClean="0"/>
              <a:t>padlengte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879457" y="2271562"/>
            <a:ext cx="412923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Sorteer</a:t>
            </a:r>
            <a:r>
              <a:rPr lang="en-US" sz="2400" dirty="0" smtClean="0"/>
              <a:t> op gate </a:t>
            </a:r>
            <a:r>
              <a:rPr lang="en-US" sz="2400" dirty="0" err="1" smtClean="0"/>
              <a:t>frequentie</a:t>
            </a:r>
            <a:r>
              <a:rPr lang="en-US" sz="2400" dirty="0" smtClean="0"/>
              <a:t>, </a:t>
            </a:r>
            <a:r>
              <a:rPr lang="en-US" sz="2400" dirty="0" err="1" smtClean="0"/>
              <a:t>werk</a:t>
            </a:r>
            <a:r>
              <a:rPr lang="en-US" sz="2400" dirty="0" smtClean="0"/>
              <a:t> met de </a:t>
            </a:r>
            <a:r>
              <a:rPr lang="en-US" sz="2400" dirty="0" err="1" smtClean="0"/>
              <a:t>hoogst</a:t>
            </a:r>
            <a:r>
              <a:rPr lang="en-US" sz="2400" dirty="0" smtClean="0"/>
              <a:t> </a:t>
            </a:r>
            <a:r>
              <a:rPr lang="en-US" sz="2400" dirty="0" err="1" smtClean="0"/>
              <a:t>geteste</a:t>
            </a:r>
            <a:r>
              <a:rPr lang="en-US" sz="2400" dirty="0" smtClean="0"/>
              <a:t> </a:t>
            </a:r>
            <a:r>
              <a:rPr lang="en-US" sz="2400" dirty="0" err="1" smtClean="0"/>
              <a:t>kosten</a:t>
            </a:r>
            <a:r>
              <a:rPr lang="en-US" sz="2400" dirty="0" smtClean="0"/>
              <a:t> </a:t>
            </a:r>
            <a:r>
              <a:rPr lang="en-US" sz="2400" dirty="0" err="1" smtClean="0"/>
              <a:t>rondom</a:t>
            </a:r>
            <a:r>
              <a:rPr lang="en-US" sz="2400" dirty="0" smtClean="0"/>
              <a:t> gates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 </a:t>
            </a:r>
            <a:r>
              <a:rPr lang="en-US" sz="2400" dirty="0" err="1" smtClean="0"/>
              <a:t>ondergrens</a:t>
            </a:r>
            <a:r>
              <a:rPr lang="en-US" sz="2400" dirty="0" smtClean="0"/>
              <a:t> is de </a:t>
            </a:r>
            <a:r>
              <a:rPr lang="en-US" sz="2400" dirty="0" err="1" smtClean="0"/>
              <a:t>som</a:t>
            </a:r>
            <a:r>
              <a:rPr lang="en-US" sz="2400" dirty="0" smtClean="0"/>
              <a:t> van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kortst</a:t>
            </a:r>
            <a:r>
              <a:rPr lang="en-US" sz="2400" dirty="0" smtClean="0"/>
              <a:t> </a:t>
            </a:r>
            <a:r>
              <a:rPr lang="en-US" sz="2400" dirty="0" err="1" smtClean="0"/>
              <a:t>mogelijke</a:t>
            </a:r>
            <a:r>
              <a:rPr lang="en-US" sz="2400" dirty="0" smtClean="0"/>
              <a:t> </a:t>
            </a:r>
            <a:r>
              <a:rPr lang="en-US" sz="2400" dirty="0" err="1" smtClean="0"/>
              <a:t>afstanden</a:t>
            </a:r>
            <a:r>
              <a:rPr lang="en-US" sz="2400" dirty="0" smtClean="0"/>
              <a:t> in de 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In verhouding hebben langere </a:t>
            </a:r>
            <a:r>
              <a:rPr lang="nl-NL" sz="2400" dirty="0" err="1" smtClean="0"/>
              <a:t>netlists</a:t>
            </a:r>
            <a:r>
              <a:rPr lang="nl-NL" sz="2400" dirty="0" smtClean="0"/>
              <a:t> meer </a:t>
            </a:r>
            <a:r>
              <a:rPr lang="nl-NL" sz="2400" dirty="0" err="1" smtClean="0"/>
              <a:t>padlengte</a:t>
            </a:r>
            <a:r>
              <a:rPr lang="nl-NL" sz="2400" dirty="0" smtClean="0"/>
              <a:t> nodig.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88" y="2426211"/>
            <a:ext cx="4515481" cy="30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zonder</a:t>
            </a:r>
            <a:r>
              <a:rPr lang="en-US" dirty="0" smtClean="0"/>
              <a:t> random </a:t>
            </a:r>
            <a:r>
              <a:rPr lang="en-US" dirty="0" err="1" smtClean="0"/>
              <a:t>stapvoorkeur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4385931" cy="3541714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Stapvoorkeuren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XYZ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XZY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YXZ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YZX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ZXY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ZYX</a:t>
            </a:r>
          </a:p>
          <a:p>
            <a:r>
              <a:rPr lang="en-US" sz="2800" dirty="0" err="1"/>
              <a:t>Maakt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veel</a:t>
            </a:r>
            <a:r>
              <a:rPr lang="en-US" sz="2800" dirty="0"/>
              <a:t> </a:t>
            </a:r>
            <a:r>
              <a:rPr lang="en-US" sz="2800" dirty="0" err="1"/>
              <a:t>uit</a:t>
            </a:r>
            <a:r>
              <a:rPr lang="en-US" sz="2800" dirty="0"/>
              <a:t>..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Resultaten</a:t>
            </a:r>
            <a:r>
              <a:rPr lang="en-US" sz="2800" dirty="0">
                <a:solidFill>
                  <a:srgbClr val="FFFF00"/>
                </a:solidFill>
              </a:rPr>
              <a:t> minder </a:t>
            </a:r>
            <a:r>
              <a:rPr lang="en-US" sz="2800" dirty="0" err="1">
                <a:solidFill>
                  <a:srgbClr val="FFFF00"/>
                </a:solidFill>
              </a:rPr>
              <a:t>goed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dan</a:t>
            </a:r>
            <a:r>
              <a:rPr lang="en-US" sz="2800" dirty="0">
                <a:solidFill>
                  <a:srgbClr val="FFFF00"/>
                </a:solidFill>
              </a:rPr>
              <a:t> met random </a:t>
            </a:r>
            <a:r>
              <a:rPr lang="en-US" sz="2800" dirty="0" err="1">
                <a:solidFill>
                  <a:srgbClr val="FFFF00"/>
                </a:solidFill>
              </a:rPr>
              <a:t>stapvoorkeur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73939"/>
            <a:ext cx="3240658" cy="207020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046591"/>
            <a:ext cx="3240658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>Netlist-</a:t>
            </a:r>
            <a:r>
              <a:rPr lang="en-US" dirty="0" err="1" smtClean="0"/>
              <a:t>Volgorde</a:t>
            </a:r>
            <a:r>
              <a:rPr lang="en-US" dirty="0" smtClean="0"/>
              <a:t>-</a:t>
            </a:r>
            <a:r>
              <a:rPr lang="en-US" dirty="0" err="1" smtClean="0"/>
              <a:t>Algorithme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29687" y="2737167"/>
            <a:ext cx="4466908" cy="2000296"/>
          </a:xfrm>
        </p:spPr>
        <p:txBody>
          <a:bodyPr/>
          <a:lstStyle/>
          <a:p>
            <a:r>
              <a:rPr lang="en-US" dirty="0" err="1"/>
              <a:t>Lastig</a:t>
            </a:r>
            <a:r>
              <a:rPr lang="en-US" dirty="0"/>
              <a:t> om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endParaRPr lang="en-US" dirty="0"/>
          </a:p>
          <a:p>
            <a:r>
              <a:rPr lang="en-US" dirty="0" err="1"/>
              <a:t>Verbindingen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gelegd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862353" y="2737167"/>
            <a:ext cx="363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Idee</a:t>
            </a:r>
            <a:r>
              <a:rPr lang="en-US" sz="2800" dirty="0"/>
              <a:t>: </a:t>
            </a:r>
            <a:r>
              <a:rPr lang="en-US" sz="2800" dirty="0" err="1"/>
              <a:t>Bij</a:t>
            </a:r>
            <a:r>
              <a:rPr lang="en-US" sz="2800" dirty="0"/>
              <a:t> </a:t>
            </a:r>
            <a:r>
              <a:rPr lang="en-US" sz="2800" dirty="0" err="1"/>
              <a:t>vastlopen</a:t>
            </a:r>
            <a:r>
              <a:rPr lang="en-US" sz="2800" dirty="0"/>
              <a:t> het </a:t>
            </a:r>
            <a:r>
              <a:rPr lang="en-US" sz="2800" dirty="0" err="1"/>
              <a:t>laatst</a:t>
            </a:r>
            <a:r>
              <a:rPr lang="en-US" sz="2800" dirty="0"/>
              <a:t> </a:t>
            </a:r>
            <a:r>
              <a:rPr lang="en-US" sz="2800" dirty="0" err="1"/>
              <a:t>gelegde</a:t>
            </a:r>
            <a:r>
              <a:rPr lang="en-US" sz="2800" dirty="0"/>
              <a:t> pad </a:t>
            </a:r>
            <a:r>
              <a:rPr lang="en-US" sz="2800" dirty="0" err="1"/>
              <a:t>achterin</a:t>
            </a:r>
            <a:r>
              <a:rPr lang="en-US" sz="2800" dirty="0"/>
              <a:t> de netlist </a:t>
            </a:r>
            <a:r>
              <a:rPr lang="en-US" sz="2800" dirty="0" err="1"/>
              <a:t>zetten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verder</a:t>
            </a:r>
            <a:r>
              <a:rPr lang="en-US" sz="2800" dirty="0"/>
              <a:t> </a:t>
            </a:r>
            <a:r>
              <a:rPr lang="en-US" sz="2800" dirty="0" err="1"/>
              <a:t>gaan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8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504754"/>
            <a:ext cx="3494597" cy="11819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4436375"/>
            <a:ext cx="3494597" cy="10329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RESULTATEN </a:t>
            </a:r>
            <a:r>
              <a:rPr lang="en-US" dirty="0"/>
              <a:t>NETLIST-VOLGORDE-ALGORITHME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These tables show the results of </a:t>
            </a:r>
          </a:p>
        </p:txBody>
      </p:sp>
    </p:spTree>
    <p:extLst>
      <p:ext uri="{BB962C8B-B14F-4D97-AF65-F5344CB8AC3E}">
        <p14:creationId xmlns:p14="http://schemas.microsoft.com/office/powerpoint/2010/main" val="35278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 </a:t>
            </a:r>
            <a:r>
              <a:rPr lang="en-US" dirty="0" err="1"/>
              <a:t>optimalisation</a:t>
            </a:r>
            <a:r>
              <a:rPr lang="en-US" dirty="0"/>
              <a:t> problem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86" y="2340134"/>
            <a:ext cx="3105150" cy="2628900"/>
          </a:xfrm>
          <a:prstGeom prst="rect">
            <a:avLst/>
          </a:prstGeom>
        </p:spPr>
      </p:pic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65" y="2340134"/>
            <a:ext cx="3105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Gates </a:t>
            </a:r>
            <a:r>
              <a:rPr lang="en-US" sz="2800" b="1" dirty="0" err="1">
                <a:solidFill>
                  <a:srgbClr val="FF0000"/>
                </a:solidFill>
              </a:rPr>
              <a:t>verbinden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Via NETLIST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(1,2), (9,17), (7,20), (12,13)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54" y="1263079"/>
            <a:ext cx="6115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A* </a:t>
            </a:r>
            <a:r>
              <a:rPr lang="en-US" dirty="0" err="1">
                <a:solidFill>
                  <a:srgbClr val="FF0000"/>
                </a:solidFill>
              </a:rPr>
              <a:t>Algorithme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Pad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algorithme</a:t>
            </a:r>
            <a:endParaRPr lang="en-US" dirty="0"/>
          </a:p>
          <a:p>
            <a:r>
              <a:rPr lang="en-US" dirty="0" err="1"/>
              <a:t>Zoekt</a:t>
            </a:r>
            <a:r>
              <a:rPr lang="en-US" dirty="0"/>
              <a:t> het </a:t>
            </a:r>
            <a:r>
              <a:rPr lang="en-US" dirty="0" err="1">
                <a:solidFill>
                  <a:srgbClr val="FFFF00"/>
                </a:solidFill>
              </a:rPr>
              <a:t>goedkoopste</a:t>
            </a:r>
            <a:r>
              <a:rPr lang="en-US" dirty="0"/>
              <a:t> pad</a:t>
            </a:r>
          </a:p>
          <a:p>
            <a:r>
              <a:rPr lang="en-US" sz="2800" dirty="0"/>
              <a:t>Wat is </a:t>
            </a:r>
            <a:r>
              <a:rPr lang="en-US" sz="2800" dirty="0" err="1">
                <a:solidFill>
                  <a:srgbClr val="FFFF00"/>
                </a:solidFill>
              </a:rPr>
              <a:t>goedkoop</a:t>
            </a:r>
            <a:r>
              <a:rPr lang="en-US" sz="2800" dirty="0"/>
              <a:t>?</a:t>
            </a:r>
          </a:p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r>
              <a:rPr lang="en-US" dirty="0" err="1"/>
              <a:t>Ruimte</a:t>
            </a:r>
            <a:r>
              <a:rPr lang="en-US" dirty="0"/>
              <a:t> om gates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6" y="868725"/>
            <a:ext cx="6120399" cy="245672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59" y="3881120"/>
            <a:ext cx="610960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4059" y="37017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smtClean="0"/>
              <a:t>om gates </a:t>
            </a:r>
            <a:r>
              <a:rPr lang="en-US" dirty="0" err="1" smtClean="0"/>
              <a:t>voorkomen</a:t>
            </a:r>
            <a:r>
              <a:rPr lang="en-US" dirty="0" smtClean="0"/>
              <a:t> </a:t>
            </a:r>
            <a:r>
              <a:rPr lang="en-US" dirty="0" err="1" smtClean="0"/>
              <a:t>inbouwen</a:t>
            </a:r>
            <a:r>
              <a:rPr lang="en-US" dirty="0" smtClean="0"/>
              <a:t> van </a:t>
            </a:r>
            <a:r>
              <a:rPr lang="en-US" dirty="0" smtClean="0"/>
              <a:t>gates</a:t>
            </a:r>
            <a:endParaRPr lang="en-US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6" y="2144838"/>
            <a:ext cx="4371977" cy="287326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44" y="2144838"/>
            <a:ext cx="4177496" cy="2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75616" cy="1478570"/>
          </a:xfrm>
        </p:spPr>
        <p:txBody>
          <a:bodyPr/>
          <a:lstStyle/>
          <a:p>
            <a:pPr algn="ctr"/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/>
              <a:t>netlist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937463"/>
            <a:ext cx="4475617" cy="3541714"/>
          </a:xfrm>
        </p:spPr>
        <p:txBody>
          <a:bodyPr/>
          <a:lstStyle/>
          <a:p>
            <a:r>
              <a:rPr lang="en-US" dirty="0" smtClean="0"/>
              <a:t>A* </a:t>
            </a:r>
            <a:r>
              <a:rPr lang="en-US" dirty="0" err="1"/>
              <a:t>legt</a:t>
            </a:r>
            <a:r>
              <a:rPr lang="en-US" dirty="0"/>
              <a:t> </a:t>
            </a:r>
            <a:r>
              <a:rPr lang="en-US" dirty="0" err="1"/>
              <a:t>paden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één</a:t>
            </a:r>
            <a:endParaRPr lang="en-US" dirty="0"/>
          </a:p>
          <a:p>
            <a:r>
              <a:rPr lang="en-US" dirty="0"/>
              <a:t>Paden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kruizen</a:t>
            </a:r>
            <a:endParaRPr lang="en-US" dirty="0"/>
          </a:p>
          <a:p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</a:t>
            </a:r>
            <a:r>
              <a:rPr lang="en-US" dirty="0" err="1"/>
              <a:t>uitkomst</a:t>
            </a:r>
            <a:endParaRPr lang="en-US" dirty="0"/>
          </a:p>
          <a:p>
            <a:r>
              <a:rPr lang="en-US" sz="2800" dirty="0" err="1">
                <a:solidFill>
                  <a:srgbClr val="FFFF00"/>
                </a:solidFill>
              </a:rPr>
              <a:t>Dus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sorteren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64579"/>
            <a:ext cx="3852544" cy="192627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566873" y="8460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806982"/>
            <a:ext cx="3852544" cy="180267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675892" y="3379678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VOORKOMEN VAN GATES</a:t>
            </a:r>
          </a:p>
        </p:txBody>
      </p:sp>
    </p:spTree>
    <p:extLst>
      <p:ext uri="{BB962C8B-B14F-4D97-AF65-F5344CB8AC3E}">
        <p14:creationId xmlns:p14="http://schemas.microsoft.com/office/powerpoint/2010/main" val="23216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A* </a:t>
            </a:r>
            <a:r>
              <a:rPr lang="en-US" dirty="0"/>
              <a:t>v1.0</a:t>
            </a:r>
            <a:br>
              <a:rPr lang="en-US" dirty="0"/>
            </a:br>
            <a:r>
              <a:rPr lang="en-US" dirty="0"/>
              <a:t>RANDOM STAPVOORKEUR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928989" y="2007771"/>
            <a:ext cx="5137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 </a:t>
            </a:r>
            <a:r>
              <a:rPr lang="en-US" dirty="0" err="1"/>
              <a:t>goedkoopst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pad </a:t>
            </a:r>
            <a:r>
              <a:rPr lang="en-US" dirty="0" err="1"/>
              <a:t>kan</a:t>
            </a:r>
            <a:r>
              <a:rPr lang="en-US" dirty="0"/>
              <a:t> op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manieren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voorkeur</a:t>
            </a:r>
            <a:r>
              <a:rPr lang="en-US" dirty="0"/>
              <a:t> hoe het </a:t>
            </a:r>
            <a:r>
              <a:rPr lang="en-US" dirty="0" err="1"/>
              <a:t>een</a:t>
            </a:r>
            <a:r>
              <a:rPr lang="en-US" dirty="0"/>
              <a:t> pad </a:t>
            </a:r>
            <a:r>
              <a:rPr lang="en-US" dirty="0" err="1"/>
              <a:t>legt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Hierdoor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uitkomsten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verschillen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46" y="2094855"/>
            <a:ext cx="4016693" cy="147857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45" y="4212692"/>
            <a:ext cx="4016693" cy="1673635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1141413" y="4316095"/>
            <a:ext cx="442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METHODE: We </a:t>
            </a:r>
            <a:r>
              <a:rPr lang="en-US" sz="2400" dirty="0" err="1">
                <a:solidFill>
                  <a:srgbClr val="FFFF00"/>
                </a:solidFill>
              </a:rPr>
              <a:t>testen</a:t>
            </a:r>
            <a:r>
              <a:rPr lang="en-US" sz="2400" dirty="0">
                <a:solidFill>
                  <a:srgbClr val="FFFF00"/>
                </a:solidFill>
              </a:rPr>
              <a:t> met </a:t>
            </a:r>
            <a:r>
              <a:rPr lang="en-US" sz="2400" dirty="0" err="1">
                <a:solidFill>
                  <a:srgbClr val="FFFF00"/>
                </a:solidFill>
              </a:rPr>
              <a:t>zowel</a:t>
            </a:r>
            <a:r>
              <a:rPr lang="en-US" sz="2400" dirty="0">
                <a:solidFill>
                  <a:srgbClr val="FFFF00"/>
                </a:solidFill>
              </a:rPr>
              <a:t> de random </a:t>
            </a:r>
            <a:r>
              <a:rPr lang="en-US" sz="2400" dirty="0" err="1">
                <a:solidFill>
                  <a:srgbClr val="FFFF00"/>
                </a:solidFill>
              </a:rPr>
              <a:t>als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niet</a:t>
            </a:r>
            <a:r>
              <a:rPr lang="en-US" sz="2400" dirty="0">
                <a:solidFill>
                  <a:srgbClr val="FFFF00"/>
                </a:solidFill>
              </a:rPr>
              <a:t> random </a:t>
            </a:r>
            <a:r>
              <a:rPr lang="en-US" sz="2400" dirty="0" err="1">
                <a:solidFill>
                  <a:srgbClr val="FFFF00"/>
                </a:solidFill>
              </a:rPr>
              <a:t>versie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3"/>
          <a:srcRect l="19009" r="2505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081" y="25763"/>
            <a:ext cx="8201025" cy="718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VISUALISATIE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62519" y="2249487"/>
            <a:ext cx="3258856" cy="3886200"/>
          </a:xfrm>
        </p:spPr>
        <p:txBody>
          <a:bodyPr>
            <a:normAutofit/>
          </a:bodyPr>
          <a:lstStyle/>
          <a:p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kleuren</a:t>
            </a:r>
            <a:r>
              <a:rPr lang="en-US" sz="2000" dirty="0"/>
              <a:t> om </a:t>
            </a:r>
            <a:r>
              <a:rPr lang="en-US" sz="2000" dirty="0" err="1"/>
              <a:t>verbindingen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onderscheiden</a:t>
            </a:r>
            <a:endParaRPr lang="en-US" sz="2000" dirty="0"/>
          </a:p>
          <a:p>
            <a:r>
              <a:rPr lang="en-US" sz="2000" dirty="0"/>
              <a:t>Mouse-over gate-</a:t>
            </a:r>
            <a:r>
              <a:rPr lang="en-US" sz="2000" dirty="0" err="1"/>
              <a:t>nummers</a:t>
            </a:r>
            <a:endParaRPr lang="en-US" sz="2000" dirty="0"/>
          </a:p>
          <a:p>
            <a:r>
              <a:rPr lang="en-US" sz="2000" dirty="0" err="1" smtClean="0"/>
              <a:t>Inzichtelijk</a:t>
            </a:r>
            <a:r>
              <a:rPr lang="en-US" sz="2000" dirty="0" smtClean="0"/>
              <a:t> wat </a:t>
            </a:r>
            <a:r>
              <a:rPr lang="en-US" sz="2000" dirty="0" err="1" smtClean="0"/>
              <a:t>beter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1600" dirty="0" err="1"/>
              <a:t>Ingesloten</a:t>
            </a:r>
            <a:r>
              <a:rPr lang="en-US" sz="1600" dirty="0"/>
              <a:t> gates</a:t>
            </a:r>
          </a:p>
          <a:p>
            <a:pPr lvl="1"/>
            <a:r>
              <a:rPr lang="en-US" sz="1600" dirty="0" err="1"/>
              <a:t>Suboptimale</a:t>
            </a:r>
            <a:r>
              <a:rPr lang="en-US" sz="1600" dirty="0"/>
              <a:t> </a:t>
            </a:r>
            <a:r>
              <a:rPr lang="en-US" sz="1600" dirty="0" err="1"/>
              <a:t>paden</a:t>
            </a:r>
            <a:endParaRPr lang="en-US" sz="1600" dirty="0"/>
          </a:p>
          <a:p>
            <a:r>
              <a:rPr lang="en-US" sz="2000" dirty="0" smtClean="0"/>
              <a:t>Demo</a:t>
            </a:r>
            <a:endParaRPr lang="en-US" sz="16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675" y="3511778"/>
            <a:ext cx="3345995" cy="2928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8" y="1093773"/>
            <a:ext cx="3364751" cy="19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sorteren</a:t>
            </a:r>
            <a:r>
              <a:rPr lang="en-US" dirty="0"/>
              <a:t> van netlist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058779" y="2252312"/>
            <a:ext cx="4138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Verschillende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netlistvolgordes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zijn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getest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Originele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volgorde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Lange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Korte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98" y="2394566"/>
            <a:ext cx="4544060" cy="2772162"/>
          </a:xfrm>
        </p:spPr>
      </p:pic>
    </p:spTree>
    <p:extLst>
      <p:ext uri="{BB962C8B-B14F-4D97-AF65-F5344CB8AC3E}">
        <p14:creationId xmlns:p14="http://schemas.microsoft.com/office/powerpoint/2010/main" val="11069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1793</TotalTime>
  <Words>288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Chips &amp; Circuits </vt:lpstr>
      <vt:lpstr>Constraint optimalisation problem</vt:lpstr>
      <vt:lpstr>Gates verbinden Via NETLIST</vt:lpstr>
      <vt:lpstr>A* Algorithme</vt:lpstr>
      <vt:lpstr>Extra kosten om gates voorkomen inbouwen van gates</vt:lpstr>
      <vt:lpstr>Sorteren van  de netlist</vt:lpstr>
      <vt:lpstr>A* v1.0 RANDOM STAPVOORKEUR</vt:lpstr>
      <vt:lpstr>VISUALISATIE</vt:lpstr>
      <vt:lpstr>Methode 1 sorteren van netlist</vt:lpstr>
      <vt:lpstr>Methode 1 extra kosten rondom gates</vt:lpstr>
      <vt:lpstr>Methode 1 resulterende totale padlengte</vt:lpstr>
      <vt:lpstr>Methode 2: zonder random stapvoorkeur </vt:lpstr>
      <vt:lpstr>Methode 2 Netlist-Volgorde-Algorithme</vt:lpstr>
      <vt:lpstr>Methode 2 RESULTATEN NETLIST-VOLGORDE-ALGORITHME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dc:creator>Floris Kuipers</dc:creator>
  <cp:lastModifiedBy>UvA</cp:lastModifiedBy>
  <cp:revision>45</cp:revision>
  <dcterms:created xsi:type="dcterms:W3CDTF">2016-12-21T11:58:33Z</dcterms:created>
  <dcterms:modified xsi:type="dcterms:W3CDTF">2016-12-23T10:55:21Z</dcterms:modified>
</cp:coreProperties>
</file>