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Trajectory Prediction with RNN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Why we choose an RNN for forcing prediction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an RNN?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Naturally handles sequential trajectory data</a:t>
            </a:r>
          </a:p>
          <a:p>
            <a:pPr/>
            <a:r>
              <a:t>Hidden state captures historical context</a:t>
            </a:r>
          </a:p>
          <a:p>
            <a:pPr/>
            <a:r>
              <a:t>LSTM/GRU gates prevent vanishing gradients</a:t>
            </a:r>
          </a:p>
          <a:p>
            <a:pPr/>
            <a:r>
              <a:t>Enables GPU-parallel one-shot predictions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Single-pass prediction of forcing terms</a:t>
            </a:r>
          </a:p>
          <a:p>
            <a:pPr/>
            <a:r>
              <a:t>Cut down solve time vs. Adam from seconds to ms</a:t>
            </a:r>
          </a:p>
          <a:p>
            <a:pPr/>
            <a:r>
              <a:t>Generalize to any start/end states</a:t>
            </a:r>
          </a:p>
          <a:p>
            <a:pPr/>
            <a:r>
              <a:t>Delta-based updates for solution manifold traversal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Feasibility &amp;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Generate diverse synthetic training data</a:t>
            </a:r>
          </a:p>
          <a:p>
            <a:pPr/>
            <a:r>
              <a:t>Leverage GPU for batch RNN inference</a:t>
            </a:r>
          </a:p>
          <a:p>
            <a:pPr/>
            <a:r>
              <a:t>Predict ΔF to refine initial guesses</a:t>
            </a:r>
          </a:p>
          <a:p>
            <a:pPr/>
            <a:r>
              <a:t>Fourier features for smooth time encoding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RNN Forward Pass Snippet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200">
                <a:latin typeface="Courier New"/>
              </a:defRPr>
            </a:pPr>
            <a:r>
              <a:t>def forward(self, x):</a:t>
            </a:r>
          </a:p>
          <a:p>
            <a:pPr>
              <a:defRPr sz="1200">
                <a:latin typeface="Courier New"/>
              </a:defRPr>
            </a:pPr>
            <a:r>
              <a:t>    # x: (batch, seq_len, 7) -&gt; [state, prev_force, target]</a:t>
            </a:r>
          </a:p>
          <a:p>
            <a:pPr>
              <a:defRPr sz="1200">
                <a:latin typeface="Courier New"/>
              </a:defRPr>
            </a:pPr>
            <a:r>
              <a:t>    out, _ = self.rnn(x)</a:t>
            </a:r>
          </a:p>
          <a:p>
            <a:pPr>
              <a:defRPr sz="1200">
                <a:latin typeface="Courier New"/>
              </a:defRPr>
            </a:pPr>
            <a:r>
              <a:t>    delta_f = self.fc(out)</a:t>
            </a:r>
          </a:p>
          <a:p>
            <a:pPr>
              <a:defRPr sz="1200">
                <a:latin typeface="Courier New"/>
              </a:defRPr>
            </a:pPr>
            <a:r>
              <a:t>    return x[..., 5:7] + delta_f  # updated forces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