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8" r:id="rId9"/>
    <p:sldId id="259" r:id="rId10"/>
    <p:sldId id="25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15670-CF21-4385-8615-D58ECE80EAC3}" v="13" dt="2018-11-27T19:48:00.405"/>
    <p1510:client id="{412F841C-B755-414D-A3EA-C7D4C725A165}" v="657" dt="2018-11-27T20:42:03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Guilherme das Chagas" userId="206fdf12f7296ded" providerId="Windows Live" clId="Web-{908E70AC-A64B-49FC-8876-CBDC0619EC26}"/>
    <pc:docChg chg="modSld">
      <pc:chgData name="Luiz Guilherme das Chagas" userId="206fdf12f7296ded" providerId="Windows Live" clId="Web-{908E70AC-A64B-49FC-8876-CBDC0619EC26}" dt="2018-11-27T19:40:32.665" v="0"/>
      <pc:docMkLst>
        <pc:docMk/>
      </pc:docMkLst>
      <pc:sldChg chg="addSp delSp modSp">
        <pc:chgData name="Luiz Guilherme das Chagas" userId="206fdf12f7296ded" providerId="Windows Live" clId="Web-{908E70AC-A64B-49FC-8876-CBDC0619EC26}" dt="2018-11-27T19:40:32.665" v="0"/>
        <pc:sldMkLst>
          <pc:docMk/>
          <pc:sldMk cId="3040999062" sldId="270"/>
        </pc:sldMkLst>
        <pc:spChg chg="del">
          <ac:chgData name="Luiz Guilherme das Chagas" userId="206fdf12f7296ded" providerId="Windows Live" clId="Web-{908E70AC-A64B-49FC-8876-CBDC0619EC26}" dt="2018-11-27T19:40:32.665" v="0"/>
          <ac:spMkLst>
            <pc:docMk/>
            <pc:sldMk cId="3040999062" sldId="270"/>
            <ac:spMk id="3" creationId="{F8933F2B-BA6F-461E-8F16-28C27366077D}"/>
          </ac:spMkLst>
        </pc:spChg>
        <pc:picChg chg="add mod ord">
          <ac:chgData name="Luiz Guilherme das Chagas" userId="206fdf12f7296ded" providerId="Windows Live" clId="Web-{908E70AC-A64B-49FC-8876-CBDC0619EC26}" dt="2018-11-27T19:40:32.665" v="0"/>
          <ac:picMkLst>
            <pc:docMk/>
            <pc:sldMk cId="3040999062" sldId="270"/>
            <ac:picMk id="4" creationId="{C3711DBB-CFB9-4220-B9D3-67CC724419B6}"/>
          </ac:picMkLst>
        </pc:picChg>
      </pc:sldChg>
    </pc:docChg>
  </pc:docChgLst>
  <pc:docChgLst>
    <pc:chgData name="Luiz Guilherme das Chagas" userId="206fdf12f7296ded" providerId="Windows Live" clId="Web-{3204B273-AE47-41B0-9E42-B34319D230AD}"/>
    <pc:docChg chg="addSld modSld">
      <pc:chgData name="Luiz Guilherme das Chagas" userId="206fdf12f7296ded" providerId="Windows Live" clId="Web-{3204B273-AE47-41B0-9E42-B34319D230AD}" dt="2018-11-27T19:10:30.574" v="243" actId="20577"/>
      <pc:docMkLst>
        <pc:docMk/>
      </pc:docMkLst>
      <pc:sldChg chg="modSp">
        <pc:chgData name="Luiz Guilherme das Chagas" userId="206fdf12f7296ded" providerId="Windows Live" clId="Web-{3204B273-AE47-41B0-9E42-B34319D230AD}" dt="2018-11-27T18:33:03.644" v="55" actId="20577"/>
        <pc:sldMkLst>
          <pc:docMk/>
          <pc:sldMk cId="4162155300" sldId="256"/>
        </pc:sldMkLst>
        <pc:spChg chg="mod">
          <ac:chgData name="Luiz Guilherme das Chagas" userId="206fdf12f7296ded" providerId="Windows Live" clId="Web-{3204B273-AE47-41B0-9E42-B34319D230AD}" dt="2018-11-27T18:33:03.644" v="55" actId="20577"/>
          <ac:spMkLst>
            <pc:docMk/>
            <pc:sldMk cId="4162155300" sldId="256"/>
            <ac:spMk id="3" creationId="{00000000-0000-0000-0000-000000000000}"/>
          </ac:spMkLst>
        </pc:spChg>
      </pc:sldChg>
      <pc:sldChg chg="modSp">
        <pc:chgData name="Luiz Guilherme das Chagas" userId="206fdf12f7296ded" providerId="Windows Live" clId="Web-{3204B273-AE47-41B0-9E42-B34319D230AD}" dt="2018-11-27T18:33:08.034" v="56" actId="20577"/>
        <pc:sldMkLst>
          <pc:docMk/>
          <pc:sldMk cId="3243159910" sldId="257"/>
        </pc:sldMkLst>
        <pc:spChg chg="mod">
          <ac:chgData name="Luiz Guilherme das Chagas" userId="206fdf12f7296ded" providerId="Windows Live" clId="Web-{3204B273-AE47-41B0-9E42-B34319D230AD}" dt="2018-11-27T18:33:08.034" v="56" actId="20577"/>
          <ac:spMkLst>
            <pc:docMk/>
            <pc:sldMk cId="3243159910" sldId="257"/>
            <ac:spMk id="3" creationId="{00000000-0000-0000-0000-000000000000}"/>
          </ac:spMkLst>
        </pc:spChg>
      </pc:sldChg>
      <pc:sldChg chg="modSp">
        <pc:chgData name="Luiz Guilherme das Chagas" userId="206fdf12f7296ded" providerId="Windows Live" clId="Web-{3204B273-AE47-41B0-9E42-B34319D230AD}" dt="2018-11-27T19:08:18.289" v="224" actId="20577"/>
        <pc:sldMkLst>
          <pc:docMk/>
          <pc:sldMk cId="818157959" sldId="261"/>
        </pc:sldMkLst>
        <pc:spChg chg="mod">
          <ac:chgData name="Luiz Guilherme das Chagas" userId="206fdf12f7296ded" providerId="Windows Live" clId="Web-{3204B273-AE47-41B0-9E42-B34319D230AD}" dt="2018-11-27T19:08:18.289" v="224" actId="20577"/>
          <ac:spMkLst>
            <pc:docMk/>
            <pc:sldMk cId="818157959" sldId="261"/>
            <ac:spMk id="3" creationId="{00000000-0000-0000-0000-000000000000}"/>
          </ac:spMkLst>
        </pc:spChg>
      </pc:sldChg>
      <pc:sldChg chg="modSp">
        <pc:chgData name="Luiz Guilherme das Chagas" userId="206fdf12f7296ded" providerId="Windows Live" clId="Web-{3204B273-AE47-41B0-9E42-B34319D230AD}" dt="2018-11-27T18:49:33.628" v="89" actId="20577"/>
        <pc:sldMkLst>
          <pc:docMk/>
          <pc:sldMk cId="66895171" sldId="262"/>
        </pc:sldMkLst>
        <pc:spChg chg="mod">
          <ac:chgData name="Luiz Guilherme das Chagas" userId="206fdf12f7296ded" providerId="Windows Live" clId="Web-{3204B273-AE47-41B0-9E42-B34319D230AD}" dt="2018-11-27T18:49:33.628" v="89" actId="20577"/>
          <ac:spMkLst>
            <pc:docMk/>
            <pc:sldMk cId="66895171" sldId="262"/>
            <ac:spMk id="3" creationId="{F69F7D09-1738-4DFC-97B5-228C71BBA84E}"/>
          </ac:spMkLst>
        </pc:spChg>
      </pc:sldChg>
      <pc:sldChg chg="modSp">
        <pc:chgData name="Luiz Guilherme das Chagas" userId="206fdf12f7296ded" providerId="Windows Live" clId="Web-{3204B273-AE47-41B0-9E42-B34319D230AD}" dt="2018-11-27T18:59:15.381" v="171" actId="20577"/>
        <pc:sldMkLst>
          <pc:docMk/>
          <pc:sldMk cId="2256198250" sldId="263"/>
        </pc:sldMkLst>
        <pc:spChg chg="mod">
          <ac:chgData name="Luiz Guilherme das Chagas" userId="206fdf12f7296ded" providerId="Windows Live" clId="Web-{3204B273-AE47-41B0-9E42-B34319D230AD}" dt="2018-11-27T18:59:15.381" v="171" actId="20577"/>
          <ac:spMkLst>
            <pc:docMk/>
            <pc:sldMk cId="2256198250" sldId="263"/>
            <ac:spMk id="3" creationId="{2C933F79-4A87-40D5-BFCE-A2AD7FB33826}"/>
          </ac:spMkLst>
        </pc:spChg>
      </pc:sldChg>
      <pc:sldChg chg="modSp">
        <pc:chgData name="Luiz Guilherme das Chagas" userId="206fdf12f7296ded" providerId="Windows Live" clId="Web-{3204B273-AE47-41B0-9E42-B34319D230AD}" dt="2018-11-27T18:50:11.098" v="95" actId="20577"/>
        <pc:sldMkLst>
          <pc:docMk/>
          <pc:sldMk cId="3003466117" sldId="264"/>
        </pc:sldMkLst>
        <pc:spChg chg="mod">
          <ac:chgData name="Luiz Guilherme das Chagas" userId="206fdf12f7296ded" providerId="Windows Live" clId="Web-{3204B273-AE47-41B0-9E42-B34319D230AD}" dt="2018-11-27T18:50:11.098" v="95" actId="20577"/>
          <ac:spMkLst>
            <pc:docMk/>
            <pc:sldMk cId="3003466117" sldId="264"/>
            <ac:spMk id="3" creationId="{1361DA8B-F985-4006-840D-70599B22BDB0}"/>
          </ac:spMkLst>
        </pc:spChg>
      </pc:sldChg>
      <pc:sldChg chg="modSp">
        <pc:chgData name="Luiz Guilherme das Chagas" userId="206fdf12f7296ded" providerId="Windows Live" clId="Web-{3204B273-AE47-41B0-9E42-B34319D230AD}" dt="2018-11-27T18:52:38.790" v="133" actId="20577"/>
        <pc:sldMkLst>
          <pc:docMk/>
          <pc:sldMk cId="2571555312" sldId="265"/>
        </pc:sldMkLst>
        <pc:spChg chg="mod">
          <ac:chgData name="Luiz Guilherme das Chagas" userId="206fdf12f7296ded" providerId="Windows Live" clId="Web-{3204B273-AE47-41B0-9E42-B34319D230AD}" dt="2018-11-27T18:52:38.790" v="133" actId="20577"/>
          <ac:spMkLst>
            <pc:docMk/>
            <pc:sldMk cId="2571555312" sldId="265"/>
            <ac:spMk id="8" creationId="{AD9E1827-F661-47B9-B26E-476F21AC1E01}"/>
          </ac:spMkLst>
        </pc:spChg>
      </pc:sldChg>
      <pc:sldChg chg="modSp">
        <pc:chgData name="Luiz Guilherme das Chagas" userId="206fdf12f7296ded" providerId="Windows Live" clId="Web-{3204B273-AE47-41B0-9E42-B34319D230AD}" dt="2018-11-27T19:02:24.324" v="176" actId="20577"/>
        <pc:sldMkLst>
          <pc:docMk/>
          <pc:sldMk cId="2649129009" sldId="266"/>
        </pc:sldMkLst>
        <pc:spChg chg="mod">
          <ac:chgData name="Luiz Guilherme das Chagas" userId="206fdf12f7296ded" providerId="Windows Live" clId="Web-{3204B273-AE47-41B0-9E42-B34319D230AD}" dt="2018-11-27T19:02:24.324" v="176" actId="20577"/>
          <ac:spMkLst>
            <pc:docMk/>
            <pc:sldMk cId="2649129009" sldId="266"/>
            <ac:spMk id="2" creationId="{6C1BBEF6-C81F-430F-8D11-600F12B28724}"/>
          </ac:spMkLst>
        </pc:spChg>
        <pc:spChg chg="mod">
          <ac:chgData name="Luiz Guilherme das Chagas" userId="206fdf12f7296ded" providerId="Windows Live" clId="Web-{3204B273-AE47-41B0-9E42-B34319D230AD}" dt="2018-11-27T19:01:08.400" v="174" actId="20577"/>
          <ac:spMkLst>
            <pc:docMk/>
            <pc:sldMk cId="2649129009" sldId="266"/>
            <ac:spMk id="3" creationId="{37DECF27-60D2-4394-ACCC-93415FA3D1DB}"/>
          </ac:spMkLst>
        </pc:spChg>
      </pc:sldChg>
      <pc:sldChg chg="modSp">
        <pc:chgData name="Luiz Guilherme das Chagas" userId="206fdf12f7296ded" providerId="Windows Live" clId="Web-{3204B273-AE47-41B0-9E42-B34319D230AD}" dt="2018-11-27T19:07:17.865" v="222" actId="20577"/>
        <pc:sldMkLst>
          <pc:docMk/>
          <pc:sldMk cId="2689926839" sldId="267"/>
        </pc:sldMkLst>
        <pc:spChg chg="mod">
          <ac:chgData name="Luiz Guilherme das Chagas" userId="206fdf12f7296ded" providerId="Windows Live" clId="Web-{3204B273-AE47-41B0-9E42-B34319D230AD}" dt="2018-11-27T19:07:17.865" v="222" actId="20577"/>
          <ac:spMkLst>
            <pc:docMk/>
            <pc:sldMk cId="2689926839" sldId="267"/>
            <ac:spMk id="3" creationId="{96956319-831D-4FA7-B7F6-F64779D4B369}"/>
          </ac:spMkLst>
        </pc:spChg>
      </pc:sldChg>
      <pc:sldChg chg="addSp delSp modSp new">
        <pc:chgData name="Luiz Guilherme das Chagas" userId="206fdf12f7296ded" providerId="Windows Live" clId="Web-{3204B273-AE47-41B0-9E42-B34319D230AD}" dt="2018-11-27T19:10:04.307" v="233" actId="14100"/>
        <pc:sldMkLst>
          <pc:docMk/>
          <pc:sldMk cId="1691223783" sldId="269"/>
        </pc:sldMkLst>
        <pc:spChg chg="mod">
          <ac:chgData name="Luiz Guilherme das Chagas" userId="206fdf12f7296ded" providerId="Windows Live" clId="Web-{3204B273-AE47-41B0-9E42-B34319D230AD}" dt="2018-11-27T19:08:32.133" v="229" actId="20577"/>
          <ac:spMkLst>
            <pc:docMk/>
            <pc:sldMk cId="1691223783" sldId="269"/>
            <ac:spMk id="2" creationId="{3AA6CA7E-EF4F-4C15-83B7-BF71CEA6DEB4}"/>
          </ac:spMkLst>
        </pc:spChg>
        <pc:spChg chg="del">
          <ac:chgData name="Luiz Guilherme das Chagas" userId="206fdf12f7296ded" providerId="Windows Live" clId="Web-{3204B273-AE47-41B0-9E42-B34319D230AD}" dt="2018-11-27T19:09:26.150" v="230"/>
          <ac:spMkLst>
            <pc:docMk/>
            <pc:sldMk cId="1691223783" sldId="269"/>
            <ac:spMk id="3" creationId="{299DE8AF-E536-46F7-B94A-9A24756AA7C0}"/>
          </ac:spMkLst>
        </pc:spChg>
        <pc:picChg chg="add mod ord">
          <ac:chgData name="Luiz Guilherme das Chagas" userId="206fdf12f7296ded" providerId="Windows Live" clId="Web-{3204B273-AE47-41B0-9E42-B34319D230AD}" dt="2018-11-27T19:10:04.307" v="233" actId="14100"/>
          <ac:picMkLst>
            <pc:docMk/>
            <pc:sldMk cId="1691223783" sldId="269"/>
            <ac:picMk id="4" creationId="{9A9CB850-7783-46F2-9F63-B74EC5ACBC45}"/>
          </ac:picMkLst>
        </pc:picChg>
      </pc:sldChg>
      <pc:sldChg chg="modSp new">
        <pc:chgData name="Luiz Guilherme das Chagas" userId="206fdf12f7296ded" providerId="Windows Live" clId="Web-{3204B273-AE47-41B0-9E42-B34319D230AD}" dt="2018-11-27T19:10:30.574" v="243" actId="20577"/>
        <pc:sldMkLst>
          <pc:docMk/>
          <pc:sldMk cId="3040999062" sldId="270"/>
        </pc:sldMkLst>
        <pc:spChg chg="mod">
          <ac:chgData name="Luiz Guilherme das Chagas" userId="206fdf12f7296ded" providerId="Windows Live" clId="Web-{3204B273-AE47-41B0-9E42-B34319D230AD}" dt="2018-11-27T19:10:30.574" v="243" actId="20577"/>
          <ac:spMkLst>
            <pc:docMk/>
            <pc:sldMk cId="3040999062" sldId="270"/>
            <ac:spMk id="2" creationId="{D65E84C1-DF3A-4954-997B-C92808673021}"/>
          </ac:spMkLst>
        </pc:spChg>
      </pc:sldChg>
    </pc:docChg>
  </pc:docChgLst>
  <pc:docChgLst>
    <pc:chgData name="Luiz Guilherme das Chagas" userId="206fdf12f7296ded" providerId="Windows Live" clId="Web-{412F841C-B755-414D-A3EA-C7D4C725A165}"/>
    <pc:docChg chg="addSld delSld modSld sldOrd">
      <pc:chgData name="Luiz Guilherme das Chagas" userId="206fdf12f7296ded" providerId="Windows Live" clId="Web-{412F841C-B755-414D-A3EA-C7D4C725A165}" dt="2018-11-27T20:42:03.602" v="830" actId="20577"/>
      <pc:docMkLst>
        <pc:docMk/>
      </pc:docMkLst>
      <pc:sldChg chg="modSp">
        <pc:chgData name="Luiz Guilherme das Chagas" userId="206fdf12f7296ded" providerId="Windows Live" clId="Web-{412F841C-B755-414D-A3EA-C7D4C725A165}" dt="2018-11-27T19:54:07.471" v="6" actId="20577"/>
        <pc:sldMkLst>
          <pc:docMk/>
          <pc:sldMk cId="4162155300" sldId="256"/>
        </pc:sldMkLst>
        <pc:spChg chg="mod">
          <ac:chgData name="Luiz Guilherme das Chagas" userId="206fdf12f7296ded" providerId="Windows Live" clId="Web-{412F841C-B755-414D-A3EA-C7D4C725A165}" dt="2018-11-27T19:54:07.471" v="6" actId="20577"/>
          <ac:spMkLst>
            <pc:docMk/>
            <pc:sldMk cId="4162155300" sldId="256"/>
            <ac:spMk id="2" creationId="{00000000-0000-0000-0000-000000000000}"/>
          </ac:spMkLst>
        </pc:spChg>
      </pc:sldChg>
      <pc:sldChg chg="addSp modSp">
        <pc:chgData name="Luiz Guilherme das Chagas" userId="206fdf12f7296ded" providerId="Windows Live" clId="Web-{412F841C-B755-414D-A3EA-C7D4C725A165}" dt="2018-11-27T20:13:03.571" v="89" actId="1076"/>
        <pc:sldMkLst>
          <pc:docMk/>
          <pc:sldMk cId="634293630" sldId="258"/>
        </pc:sldMkLst>
        <pc:spChg chg="add mod">
          <ac:chgData name="Luiz Guilherme das Chagas" userId="206fdf12f7296ded" providerId="Windows Live" clId="Web-{412F841C-B755-414D-A3EA-C7D4C725A165}" dt="2018-11-27T20:13:03.571" v="89" actId="1076"/>
          <ac:spMkLst>
            <pc:docMk/>
            <pc:sldMk cId="634293630" sldId="258"/>
            <ac:spMk id="4" creationId="{2742F006-9F74-42F9-B200-D46D2AFBB316}"/>
          </ac:spMkLst>
        </pc:spChg>
        <pc:picChg chg="mod">
          <ac:chgData name="Luiz Guilherme das Chagas" userId="206fdf12f7296ded" providerId="Windows Live" clId="Web-{412F841C-B755-414D-A3EA-C7D4C725A165}" dt="2018-11-27T20:12:18.275" v="79" actId="14100"/>
          <ac:picMkLst>
            <pc:docMk/>
            <pc:sldMk cId="634293630" sldId="258"/>
            <ac:picMk id="11" creationId="{17DA9E39-6FD3-4789-80B9-99FDC94AB60A}"/>
          </ac:picMkLst>
        </pc:picChg>
      </pc:sldChg>
      <pc:sldChg chg="modSp">
        <pc:chgData name="Luiz Guilherme das Chagas" userId="206fdf12f7296ded" providerId="Windows Live" clId="Web-{412F841C-B755-414D-A3EA-C7D4C725A165}" dt="2018-11-27T20:41:26.181" v="823" actId="20577"/>
        <pc:sldMkLst>
          <pc:docMk/>
          <pc:sldMk cId="2649129009" sldId="266"/>
        </pc:sldMkLst>
        <pc:spChg chg="mod">
          <ac:chgData name="Luiz Guilherme das Chagas" userId="206fdf12f7296ded" providerId="Windows Live" clId="Web-{412F841C-B755-414D-A3EA-C7D4C725A165}" dt="2018-11-27T20:41:26.181" v="823" actId="20577"/>
          <ac:spMkLst>
            <pc:docMk/>
            <pc:sldMk cId="2649129009" sldId="266"/>
            <ac:spMk id="3" creationId="{37DECF27-60D2-4394-ACCC-93415FA3D1DB}"/>
          </ac:spMkLst>
        </pc:spChg>
      </pc:sldChg>
      <pc:sldChg chg="modSp">
        <pc:chgData name="Luiz Guilherme das Chagas" userId="206fdf12f7296ded" providerId="Windows Live" clId="Web-{412F841C-B755-414D-A3EA-C7D4C725A165}" dt="2018-11-27T20:42:03.602" v="830" actId="20577"/>
        <pc:sldMkLst>
          <pc:docMk/>
          <pc:sldMk cId="3410326930" sldId="268"/>
        </pc:sldMkLst>
        <pc:spChg chg="mod">
          <ac:chgData name="Luiz Guilherme das Chagas" userId="206fdf12f7296ded" providerId="Windows Live" clId="Web-{412F841C-B755-414D-A3EA-C7D4C725A165}" dt="2018-11-27T20:42:03.602" v="830" actId="20577"/>
          <ac:spMkLst>
            <pc:docMk/>
            <pc:sldMk cId="3410326930" sldId="268"/>
            <ac:spMk id="3" creationId="{EB832D47-4175-4996-8BA0-D77D002E75F6}"/>
          </ac:spMkLst>
        </pc:spChg>
      </pc:sldChg>
      <pc:sldChg chg="addSp modSp">
        <pc:chgData name="Luiz Guilherme das Chagas" userId="206fdf12f7296ded" providerId="Windows Live" clId="Web-{412F841C-B755-414D-A3EA-C7D4C725A165}" dt="2018-11-27T20:13:35.884" v="106" actId="1076"/>
        <pc:sldMkLst>
          <pc:docMk/>
          <pc:sldMk cId="1691223783" sldId="269"/>
        </pc:sldMkLst>
        <pc:spChg chg="add mod">
          <ac:chgData name="Luiz Guilherme das Chagas" userId="206fdf12f7296ded" providerId="Windows Live" clId="Web-{412F841C-B755-414D-A3EA-C7D4C725A165}" dt="2018-11-27T20:13:35.884" v="106" actId="1076"/>
          <ac:spMkLst>
            <pc:docMk/>
            <pc:sldMk cId="1691223783" sldId="269"/>
            <ac:spMk id="3" creationId="{4BEBB6FC-B4C4-4C37-BD91-77BED357E364}"/>
          </ac:spMkLst>
        </pc:spChg>
      </pc:sldChg>
      <pc:sldChg chg="addSp modSp">
        <pc:chgData name="Luiz Guilherme das Chagas" userId="206fdf12f7296ded" providerId="Windows Live" clId="Web-{412F841C-B755-414D-A3EA-C7D4C725A165}" dt="2018-11-27T20:14:02.868" v="133" actId="1076"/>
        <pc:sldMkLst>
          <pc:docMk/>
          <pc:sldMk cId="3040999062" sldId="270"/>
        </pc:sldMkLst>
        <pc:spChg chg="add mod">
          <ac:chgData name="Luiz Guilherme das Chagas" userId="206fdf12f7296ded" providerId="Windows Live" clId="Web-{412F841C-B755-414D-A3EA-C7D4C725A165}" dt="2018-11-27T20:14:02.868" v="133" actId="1076"/>
          <ac:spMkLst>
            <pc:docMk/>
            <pc:sldMk cId="3040999062" sldId="270"/>
            <ac:spMk id="6" creationId="{E96DD4A1-AD0F-44C3-8077-D31312AA11F6}"/>
          </ac:spMkLst>
        </pc:spChg>
        <pc:picChg chg="add mod">
          <ac:chgData name="Luiz Guilherme das Chagas" userId="206fdf12f7296ded" providerId="Windows Live" clId="Web-{412F841C-B755-414D-A3EA-C7D4C725A165}" dt="2018-11-27T20:13:12.790" v="90" actId="14100"/>
          <ac:picMkLst>
            <pc:docMk/>
            <pc:sldMk cId="3040999062" sldId="270"/>
            <ac:picMk id="3" creationId="{A84F7CAB-F1D9-44D9-B2E2-16408854995A}"/>
          </ac:picMkLst>
        </pc:picChg>
      </pc:sldChg>
      <pc:sldChg chg="addSp modSp new">
        <pc:chgData name="Luiz Guilherme das Chagas" userId="206fdf12f7296ded" providerId="Windows Live" clId="Web-{412F841C-B755-414D-A3EA-C7D4C725A165}" dt="2018-11-27T20:14:40.383" v="153" actId="1076"/>
        <pc:sldMkLst>
          <pc:docMk/>
          <pc:sldMk cId="1773372417" sldId="271"/>
        </pc:sldMkLst>
        <pc:spChg chg="mod">
          <ac:chgData name="Luiz Guilherme das Chagas" userId="206fdf12f7296ded" providerId="Windows Live" clId="Web-{412F841C-B755-414D-A3EA-C7D4C725A165}" dt="2018-11-27T19:55:05.596" v="29" actId="20577"/>
          <ac:spMkLst>
            <pc:docMk/>
            <pc:sldMk cId="1773372417" sldId="271"/>
            <ac:spMk id="2" creationId="{096FBE9E-32C1-43D7-8799-5D407F57C1A8}"/>
          </ac:spMkLst>
        </pc:spChg>
        <pc:spChg chg="mod">
          <ac:chgData name="Luiz Guilherme das Chagas" userId="206fdf12f7296ded" providerId="Windows Live" clId="Web-{412F841C-B755-414D-A3EA-C7D4C725A165}" dt="2018-11-27T19:57:38.517" v="43" actId="20577"/>
          <ac:spMkLst>
            <pc:docMk/>
            <pc:sldMk cId="1773372417" sldId="271"/>
            <ac:spMk id="3" creationId="{96EC26D3-07BF-4A25-A8BD-345070BA6D21}"/>
          </ac:spMkLst>
        </pc:spChg>
        <pc:spChg chg="add mod">
          <ac:chgData name="Luiz Guilherme das Chagas" userId="206fdf12f7296ded" providerId="Windows Live" clId="Web-{412F841C-B755-414D-A3EA-C7D4C725A165}" dt="2018-11-27T20:14:40.383" v="153" actId="1076"/>
          <ac:spMkLst>
            <pc:docMk/>
            <pc:sldMk cId="1773372417" sldId="271"/>
            <ac:spMk id="6" creationId="{A3A86125-58C5-4675-9F87-674C6C1D2864}"/>
          </ac:spMkLst>
        </pc:spChg>
        <pc:picChg chg="add mod">
          <ac:chgData name="Luiz Guilherme das Chagas" userId="206fdf12f7296ded" providerId="Windows Live" clId="Web-{412F841C-B755-414D-A3EA-C7D4C725A165}" dt="2018-11-27T20:14:09.571" v="134" actId="14100"/>
          <ac:picMkLst>
            <pc:docMk/>
            <pc:sldMk cId="1773372417" sldId="271"/>
            <ac:picMk id="4" creationId="{FFDA70D0-C5B5-4744-867A-B15B1449F33C}"/>
          </ac:picMkLst>
        </pc:picChg>
      </pc:sldChg>
      <pc:sldChg chg="addSp delSp modSp new">
        <pc:chgData name="Luiz Guilherme das Chagas" userId="206fdf12f7296ded" providerId="Windows Live" clId="Web-{412F841C-B755-414D-A3EA-C7D4C725A165}" dt="2018-11-27T20:15:15.320" v="185" actId="1076"/>
        <pc:sldMkLst>
          <pc:docMk/>
          <pc:sldMk cId="1739936723" sldId="272"/>
        </pc:sldMkLst>
        <pc:spChg chg="mod">
          <ac:chgData name="Luiz Guilherme das Chagas" userId="206fdf12f7296ded" providerId="Windows Live" clId="Web-{412F841C-B755-414D-A3EA-C7D4C725A165}" dt="2018-11-27T19:58:52.563" v="57" actId="20577"/>
          <ac:spMkLst>
            <pc:docMk/>
            <pc:sldMk cId="1739936723" sldId="272"/>
            <ac:spMk id="2" creationId="{AC4B1506-DD39-4DD3-B36A-A970472B70A9}"/>
          </ac:spMkLst>
        </pc:spChg>
        <pc:spChg chg="mod">
          <ac:chgData name="Luiz Guilherme das Chagas" userId="206fdf12f7296ded" providerId="Windows Live" clId="Web-{412F841C-B755-414D-A3EA-C7D4C725A165}" dt="2018-11-27T20:10:05.698" v="68" actId="20577"/>
          <ac:spMkLst>
            <pc:docMk/>
            <pc:sldMk cId="1739936723" sldId="272"/>
            <ac:spMk id="3" creationId="{FAF87A69-EB34-4D24-BB7E-34050C343C8C}"/>
          </ac:spMkLst>
        </pc:spChg>
        <pc:spChg chg="add mod">
          <ac:chgData name="Luiz Guilherme das Chagas" userId="206fdf12f7296ded" providerId="Windows Live" clId="Web-{412F841C-B755-414D-A3EA-C7D4C725A165}" dt="2018-11-27T20:15:15.320" v="185" actId="1076"/>
          <ac:spMkLst>
            <pc:docMk/>
            <pc:sldMk cId="1739936723" sldId="272"/>
            <ac:spMk id="8" creationId="{7657B173-F2C7-4D61-A70A-CAC56361A7C3}"/>
          </ac:spMkLst>
        </pc:spChg>
        <pc:picChg chg="add del mod">
          <ac:chgData name="Luiz Guilherme das Chagas" userId="206fdf12f7296ded" providerId="Windows Live" clId="Web-{412F841C-B755-414D-A3EA-C7D4C725A165}" dt="2018-11-27T20:11:02.229" v="73"/>
          <ac:picMkLst>
            <pc:docMk/>
            <pc:sldMk cId="1739936723" sldId="272"/>
            <ac:picMk id="4" creationId="{059983A5-90FF-468B-BA8F-40A6E444DF56}"/>
          </ac:picMkLst>
        </pc:picChg>
        <pc:picChg chg="add mod">
          <ac:chgData name="Luiz Guilherme das Chagas" userId="206fdf12f7296ded" providerId="Windows Live" clId="Web-{412F841C-B755-414D-A3EA-C7D4C725A165}" dt="2018-11-27T20:11:21.947" v="78" actId="1076"/>
          <ac:picMkLst>
            <pc:docMk/>
            <pc:sldMk cId="1739936723" sldId="272"/>
            <ac:picMk id="6" creationId="{AEE3188E-A787-4391-8D8B-75B8BBEC7920}"/>
          </ac:picMkLst>
        </pc:picChg>
      </pc:sldChg>
      <pc:sldChg chg="addSp modSp new">
        <pc:chgData name="Luiz Guilherme das Chagas" userId="206fdf12f7296ded" providerId="Windows Live" clId="Web-{412F841C-B755-414D-A3EA-C7D4C725A165}" dt="2018-11-27T20:20:01.989" v="232" actId="1076"/>
        <pc:sldMkLst>
          <pc:docMk/>
          <pc:sldMk cId="1044427732" sldId="273"/>
        </pc:sldMkLst>
        <pc:spChg chg="mod">
          <ac:chgData name="Luiz Guilherme das Chagas" userId="206fdf12f7296ded" providerId="Windows Live" clId="Web-{412F841C-B755-414D-A3EA-C7D4C725A165}" dt="2018-11-27T20:15:40.617" v="208" actId="20577"/>
          <ac:spMkLst>
            <pc:docMk/>
            <pc:sldMk cId="1044427732" sldId="273"/>
            <ac:spMk id="2" creationId="{18FB7192-ACB9-41A8-9165-0CB6A44CB7FD}"/>
          </ac:spMkLst>
        </pc:spChg>
        <pc:spChg chg="mod">
          <ac:chgData name="Luiz Guilherme das Chagas" userId="206fdf12f7296ded" providerId="Windows Live" clId="Web-{412F841C-B755-414D-A3EA-C7D4C725A165}" dt="2018-11-27T20:17:28.225" v="214" actId="20577"/>
          <ac:spMkLst>
            <pc:docMk/>
            <pc:sldMk cId="1044427732" sldId="273"/>
            <ac:spMk id="3" creationId="{C6496F65-2CB6-4293-BC3E-FB5DFB5E89A8}"/>
          </ac:spMkLst>
        </pc:spChg>
        <pc:spChg chg="add mod">
          <ac:chgData name="Luiz Guilherme das Chagas" userId="206fdf12f7296ded" providerId="Windows Live" clId="Web-{412F841C-B755-414D-A3EA-C7D4C725A165}" dt="2018-11-27T20:20:01.989" v="232" actId="1076"/>
          <ac:spMkLst>
            <pc:docMk/>
            <pc:sldMk cId="1044427732" sldId="273"/>
            <ac:spMk id="6" creationId="{279F660F-DA47-4F82-BB89-F05FDB22F40A}"/>
          </ac:spMkLst>
        </pc:spChg>
        <pc:picChg chg="add mod">
          <ac:chgData name="Luiz Guilherme das Chagas" userId="206fdf12f7296ded" providerId="Windows Live" clId="Web-{412F841C-B755-414D-A3EA-C7D4C725A165}" dt="2018-11-27T20:19:26.255" v="220" actId="14100"/>
          <ac:picMkLst>
            <pc:docMk/>
            <pc:sldMk cId="1044427732" sldId="273"/>
            <ac:picMk id="4" creationId="{0C8AED84-59AB-4D3B-B61C-9843044B8A30}"/>
          </ac:picMkLst>
        </pc:picChg>
      </pc:sldChg>
      <pc:sldChg chg="modSp new del">
        <pc:chgData name="Luiz Guilherme das Chagas" userId="206fdf12f7296ded" providerId="Windows Live" clId="Web-{412F841C-B755-414D-A3EA-C7D4C725A165}" dt="2018-11-27T20:25:16.033" v="273"/>
        <pc:sldMkLst>
          <pc:docMk/>
          <pc:sldMk cId="759875628" sldId="274"/>
        </pc:sldMkLst>
        <pc:spChg chg="mod">
          <ac:chgData name="Luiz Guilherme das Chagas" userId="206fdf12f7296ded" providerId="Windows Live" clId="Web-{412F841C-B755-414D-A3EA-C7D4C725A165}" dt="2018-11-27T20:21:43.801" v="269" actId="20577"/>
          <ac:spMkLst>
            <pc:docMk/>
            <pc:sldMk cId="759875628" sldId="274"/>
            <ac:spMk id="2" creationId="{213826BF-E2FE-4183-9F7F-2DAD2EED1608}"/>
          </ac:spMkLst>
        </pc:spChg>
        <pc:spChg chg="mod">
          <ac:chgData name="Luiz Guilherme das Chagas" userId="206fdf12f7296ded" providerId="Windows Live" clId="Web-{412F841C-B755-414D-A3EA-C7D4C725A165}" dt="2018-11-27T20:25:15.533" v="272" actId="20577"/>
          <ac:spMkLst>
            <pc:docMk/>
            <pc:sldMk cId="759875628" sldId="274"/>
            <ac:spMk id="3" creationId="{AA74D81D-7957-467A-8E6B-CFE24E9F8029}"/>
          </ac:spMkLst>
        </pc:spChg>
      </pc:sldChg>
      <pc:sldChg chg="addSp delSp modSp new ord">
        <pc:chgData name="Luiz Guilherme das Chagas" userId="206fdf12f7296ded" providerId="Windows Live" clId="Web-{412F841C-B755-414D-A3EA-C7D4C725A165}" dt="2018-11-27T20:36:21.621" v="788" actId="20577"/>
        <pc:sldMkLst>
          <pc:docMk/>
          <pc:sldMk cId="1845792132" sldId="274"/>
        </pc:sldMkLst>
        <pc:spChg chg="mod">
          <ac:chgData name="Luiz Guilherme das Chagas" userId="206fdf12f7296ded" providerId="Windows Live" clId="Web-{412F841C-B755-414D-A3EA-C7D4C725A165}" dt="2018-11-27T20:25:40.861" v="285" actId="20577"/>
          <ac:spMkLst>
            <pc:docMk/>
            <pc:sldMk cId="1845792132" sldId="274"/>
            <ac:spMk id="2" creationId="{FA4B4CEB-B001-4754-AC43-20EA923DBDFE}"/>
          </ac:spMkLst>
        </pc:spChg>
        <pc:spChg chg="del">
          <ac:chgData name="Luiz Guilherme das Chagas" userId="206fdf12f7296ded" providerId="Windows Live" clId="Web-{412F841C-B755-414D-A3EA-C7D4C725A165}" dt="2018-11-27T20:25:55.299" v="286"/>
          <ac:spMkLst>
            <pc:docMk/>
            <pc:sldMk cId="1845792132" sldId="274"/>
            <ac:spMk id="3" creationId="{39F3B6A0-7ABE-4BA6-8E0A-9AF1FDF25593}"/>
          </ac:spMkLst>
        </pc:spChg>
        <pc:spChg chg="add del">
          <ac:chgData name="Luiz Guilherme das Chagas" userId="206fdf12f7296ded" providerId="Windows Live" clId="Web-{412F841C-B755-414D-A3EA-C7D4C725A165}" dt="2018-11-27T20:28:53.985" v="399"/>
          <ac:spMkLst>
            <pc:docMk/>
            <pc:sldMk cId="1845792132" sldId="274"/>
            <ac:spMk id="8" creationId="{77742C64-4CC3-4F28-8B2D-0F96D0973E35}"/>
          </ac:spMkLst>
        </pc:spChg>
        <pc:spChg chg="add mod">
          <ac:chgData name="Luiz Guilherme das Chagas" userId="206fdf12f7296ded" providerId="Windows Live" clId="Web-{412F841C-B755-414D-A3EA-C7D4C725A165}" dt="2018-11-27T20:28:50.703" v="397" actId="20577"/>
          <ac:spMkLst>
            <pc:docMk/>
            <pc:sldMk cId="1845792132" sldId="274"/>
            <ac:spMk id="9" creationId="{BD2E91DC-9131-4682-A690-AD176560A14F}"/>
          </ac:spMkLst>
        </pc:spChg>
        <pc:spChg chg="add mod">
          <ac:chgData name="Luiz Guilherme das Chagas" userId="206fdf12f7296ded" providerId="Windows Live" clId="Web-{412F841C-B755-414D-A3EA-C7D4C725A165}" dt="2018-11-27T20:28:12.860" v="350" actId="20577"/>
          <ac:spMkLst>
            <pc:docMk/>
            <pc:sldMk cId="1845792132" sldId="274"/>
            <ac:spMk id="10" creationId="{094DCF34-64C4-42F7-B0A6-888B1B7FA3FA}"/>
          </ac:spMkLst>
        </pc:spChg>
        <pc:spChg chg="add del">
          <ac:chgData name="Luiz Guilherme das Chagas" userId="206fdf12f7296ded" providerId="Windows Live" clId="Web-{412F841C-B755-414D-A3EA-C7D4C725A165}" dt="2018-11-27T20:27:21.110" v="299"/>
          <ac:spMkLst>
            <pc:docMk/>
            <pc:sldMk cId="1845792132" sldId="274"/>
            <ac:spMk id="11" creationId="{0F9C6700-7291-4D31-98F0-8F118AE764A1}"/>
          </ac:spMkLst>
        </pc:spChg>
        <pc:spChg chg="add mod">
          <ac:chgData name="Luiz Guilherme das Chagas" userId="206fdf12f7296ded" providerId="Windows Live" clId="Web-{412F841C-B755-414D-A3EA-C7D4C725A165}" dt="2018-11-27T20:36:21.621" v="788" actId="20577"/>
          <ac:spMkLst>
            <pc:docMk/>
            <pc:sldMk cId="1845792132" sldId="274"/>
            <ac:spMk id="12" creationId="{BB357B6D-88E7-486C-A5C6-39064FCB16FA}"/>
          </ac:spMkLst>
        </pc:spChg>
        <pc:picChg chg="add mod ord">
          <ac:chgData name="Luiz Guilherme das Chagas" userId="206fdf12f7296ded" providerId="Windows Live" clId="Web-{412F841C-B755-414D-A3EA-C7D4C725A165}" dt="2018-11-27T20:27:13.767" v="297"/>
          <ac:picMkLst>
            <pc:docMk/>
            <pc:sldMk cId="1845792132" sldId="274"/>
            <ac:picMk id="4" creationId="{DDF7A0B2-F7B9-4449-8AE1-CA6832998BC3}"/>
          </ac:picMkLst>
        </pc:picChg>
        <pc:picChg chg="add mod ord">
          <ac:chgData name="Luiz Guilherme das Chagas" userId="206fdf12f7296ded" providerId="Windows Live" clId="Web-{412F841C-B755-414D-A3EA-C7D4C725A165}" dt="2018-11-27T20:27:13.657" v="296"/>
          <ac:picMkLst>
            <pc:docMk/>
            <pc:sldMk cId="1845792132" sldId="274"/>
            <ac:picMk id="6" creationId="{9A22015F-26C4-4865-8B70-57700E7F1319}"/>
          </ac:picMkLst>
        </pc:picChg>
      </pc:sldChg>
      <pc:sldChg chg="modSp new">
        <pc:chgData name="Luiz Guilherme das Chagas" userId="206fdf12f7296ded" providerId="Windows Live" clId="Web-{412F841C-B755-414D-A3EA-C7D4C725A165}" dt="2018-11-27T20:40:04.947" v="818" actId="20577"/>
        <pc:sldMkLst>
          <pc:docMk/>
          <pc:sldMk cId="910572889" sldId="275"/>
        </pc:sldMkLst>
        <pc:spChg chg="mod">
          <ac:chgData name="Luiz Guilherme das Chagas" userId="206fdf12f7296ded" providerId="Windows Live" clId="Web-{412F841C-B755-414D-A3EA-C7D4C725A165}" dt="2018-11-27T20:36:35.715" v="796" actId="20577"/>
          <ac:spMkLst>
            <pc:docMk/>
            <pc:sldMk cId="910572889" sldId="275"/>
            <ac:spMk id="2" creationId="{7990D462-2715-4669-8033-FB6BC46F950F}"/>
          </ac:spMkLst>
        </pc:spChg>
        <pc:spChg chg="mod">
          <ac:chgData name="Luiz Guilherme das Chagas" userId="206fdf12f7296ded" providerId="Windows Live" clId="Web-{412F841C-B755-414D-A3EA-C7D4C725A165}" dt="2018-11-27T20:40:04.947" v="818" actId="20577"/>
          <ac:spMkLst>
            <pc:docMk/>
            <pc:sldMk cId="910572889" sldId="275"/>
            <ac:spMk id="3" creationId="{A774997B-2FCE-48AF-BB14-F988D4D4C67F}"/>
          </ac:spMkLst>
        </pc:spChg>
      </pc:sldChg>
    </pc:docChg>
  </pc:docChgLst>
  <pc:docChgLst>
    <pc:chgData name="Luiz Guilherme das Chagas" userId="206fdf12f7296ded" providerId="Windows Live" clId="Web-{57015670-CF21-4385-8615-D58ECE80EAC3}"/>
    <pc:docChg chg="modSld">
      <pc:chgData name="Luiz Guilherme das Chagas" userId="206fdf12f7296ded" providerId="Windows Live" clId="Web-{57015670-CF21-4385-8615-D58ECE80EAC3}" dt="2018-11-27T19:48:00.405" v="13" actId="20577"/>
      <pc:docMkLst>
        <pc:docMk/>
      </pc:docMkLst>
      <pc:sldChg chg="modSp">
        <pc:chgData name="Luiz Guilherme das Chagas" userId="206fdf12f7296ded" providerId="Windows Live" clId="Web-{57015670-CF21-4385-8615-D58ECE80EAC3}" dt="2018-11-27T19:46:41.279" v="4" actId="20577"/>
        <pc:sldMkLst>
          <pc:docMk/>
          <pc:sldMk cId="4162155300" sldId="256"/>
        </pc:sldMkLst>
        <pc:spChg chg="mod">
          <ac:chgData name="Luiz Guilherme das Chagas" userId="206fdf12f7296ded" providerId="Windows Live" clId="Web-{57015670-CF21-4385-8615-D58ECE80EAC3}" dt="2018-11-27T19:46:41.279" v="4" actId="20577"/>
          <ac:spMkLst>
            <pc:docMk/>
            <pc:sldMk cId="4162155300" sldId="256"/>
            <ac:spMk id="3" creationId="{00000000-0000-0000-0000-000000000000}"/>
          </ac:spMkLst>
        </pc:spChg>
      </pc:sldChg>
      <pc:sldChg chg="addSp delSp modSp">
        <pc:chgData name="Luiz Guilherme das Chagas" userId="206fdf12f7296ded" providerId="Windows Live" clId="Web-{57015670-CF21-4385-8615-D58ECE80EAC3}" dt="2018-11-27T19:48:00.405" v="13" actId="20577"/>
        <pc:sldMkLst>
          <pc:docMk/>
          <pc:sldMk cId="3040999062" sldId="270"/>
        </pc:sldMkLst>
        <pc:spChg chg="add mod">
          <ac:chgData name="Luiz Guilherme das Chagas" userId="206fdf12f7296ded" providerId="Windows Live" clId="Web-{57015670-CF21-4385-8615-D58ECE80EAC3}" dt="2018-11-27T19:48:00.405" v="13" actId="20577"/>
          <ac:spMkLst>
            <pc:docMk/>
            <pc:sldMk cId="3040999062" sldId="270"/>
            <ac:spMk id="5" creationId="{C001D542-8F2C-47A5-A01F-7CBDF41B5E37}"/>
          </ac:spMkLst>
        </pc:spChg>
        <pc:picChg chg="del">
          <ac:chgData name="Luiz Guilherme das Chagas" userId="206fdf12f7296ded" providerId="Windows Live" clId="Web-{57015670-CF21-4385-8615-D58ECE80EAC3}" dt="2018-11-27T19:46:44.732" v="5"/>
          <ac:picMkLst>
            <pc:docMk/>
            <pc:sldMk cId="3040999062" sldId="270"/>
            <ac:picMk id="4" creationId="{C3711DBB-CFB9-4220-B9D3-67CC724419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7F56-4F80-47A1-A50E-9F0D71CA86D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2559-462F-4758-A99F-19EE0C1FD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1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CAC5DF36-976D-4FFD-B88E-599D253160EF}" type="datetime1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FBC6A-F19D-4ADD-8312-D5467FCE704B}" type="datetime1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057F-ECF9-4F8C-971C-436DF4DA956C}" type="datetime1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31B34CC8-3CD8-476B-9A0F-71A5C69E8A28}" type="datetime1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439643C-B573-4CD2-8CE0-238A37FE8B88}" type="datetime1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7F18B9B-21A9-4411-9128-1B06D2A45828}" type="datetime1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3A74F392-9984-4A29-893D-1A7638600F18}" type="datetime1">
              <a:rPr lang="pt-BR" smtClean="0"/>
              <a:t>27/11/2018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11172CB-500A-445C-89FE-ACA6E3D3E54B}" type="datetime1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E2909A7-384B-413D-933D-77DBCFE60441}" type="datetime1">
              <a:rPr lang="pt-BR" smtClean="0"/>
              <a:t>27/11/2018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A392DAF2-2A57-4FA4-9390-E36702D46919}" type="datetime1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17254E71-5CE1-413D-96F0-F8070276B063}" type="datetime1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95D13D1-C2E0-4364-86B8-5B4B38CC27F3}" type="datetime1">
              <a:rPr lang="pt-BR" smtClean="0"/>
              <a:t>27/11/2018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culoimc.com.br/tabela-de-imc/%3e.%20Aces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447725"/>
            <a:ext cx="10363200" cy="1470025"/>
          </a:xfrm>
        </p:spPr>
        <p:txBody>
          <a:bodyPr/>
          <a:lstStyle/>
          <a:p>
            <a:r>
              <a:rPr lang="pt-BR"/>
              <a:t>Projeto Integrador - VIII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637530"/>
            <a:ext cx="8534400" cy="841648"/>
          </a:xfrm>
        </p:spPr>
        <p:txBody>
          <a:bodyPr/>
          <a:lstStyle/>
          <a:p>
            <a:r>
              <a:rPr lang="pt-BR" dirty="0"/>
              <a:t>Prédio Indoor (PID)</a:t>
            </a:r>
          </a:p>
          <a:p>
            <a:r>
              <a:rPr lang="pt-BR" sz="2000" dirty="0"/>
              <a:t>Nomes: Alessandro Kantousian</a:t>
            </a:r>
          </a:p>
          <a:p>
            <a:r>
              <a:rPr lang="pt-BR" sz="2000" dirty="0">
                <a:cs typeface="Arial"/>
              </a:rPr>
              <a:t>Cainã Camargo</a:t>
            </a:r>
            <a:endParaRPr lang="pt-BR" sz="2800" dirty="0"/>
          </a:p>
          <a:p>
            <a:r>
              <a:rPr lang="pt-BR" sz="2000" dirty="0"/>
              <a:t>Luiz Guilherme das Chagas</a:t>
            </a:r>
            <a:endParaRPr lang="pt-BR" sz="2000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C8956-6A56-47E4-9FCA-D4AD444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4498"/>
          </a:xfrm>
        </p:spPr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79136"/>
            <a:ext cx="10972800" cy="2737130"/>
          </a:xfrm>
        </p:spPr>
        <p:txBody>
          <a:bodyPr/>
          <a:lstStyle/>
          <a:p>
            <a:r>
              <a:rPr lang="pt-BR"/>
              <a:t>Obtendo a posição:</a:t>
            </a:r>
          </a:p>
          <a:p>
            <a:pPr lvl="1"/>
            <a:r>
              <a:rPr lang="pt-BR"/>
              <a:t>A partir do RSSI calculamos a distância utilizando o FSPL</a:t>
            </a:r>
          </a:p>
          <a:p>
            <a:pPr lvl="1"/>
            <a:r>
              <a:rPr lang="pt-BR"/>
              <a:t>Obtenção dos raios dos círculos</a:t>
            </a:r>
          </a:p>
          <a:p>
            <a:pPr lvl="1"/>
            <a:r>
              <a:rPr lang="pt-BR"/>
              <a:t>Trilateração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8351"/>
            <a:ext cx="2370167" cy="1279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80" y="3188351"/>
            <a:ext cx="2200275" cy="1362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1" y="4467489"/>
            <a:ext cx="2339778" cy="16128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DA9E39-6FD3-4789-80B9-99FDC94A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88" y="3188351"/>
            <a:ext cx="3472069" cy="330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2F006-9F74-42F9-B200-D46D2AFBB316}"/>
              </a:ext>
            </a:extLst>
          </p:cNvPr>
          <p:cNvSpPr txBox="1"/>
          <p:nvPr/>
        </p:nvSpPr>
        <p:spPr>
          <a:xfrm>
            <a:off x="2053389" y="64930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Figura</a:t>
            </a:r>
            <a:r>
              <a:rPr lang="en-US" dirty="0">
                <a:cs typeface="Arial"/>
              </a:rPr>
              <a:t> 3</a:t>
            </a:r>
            <a:endParaRPr lang="en-US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5DC2F3D-FBCA-497B-9B9C-0603D515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2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9146"/>
          </a:xfrm>
        </p:spPr>
        <p:txBody>
          <a:bodyPr/>
          <a:lstStyle/>
          <a:p>
            <a:r>
              <a:rPr lang="pt-BR"/>
              <a:t>Comunicação:</a:t>
            </a:r>
          </a:p>
          <a:p>
            <a:pPr lvl="1"/>
            <a:r>
              <a:rPr lang="pt-BR"/>
              <a:t>UDP: Confirmação de funcionários</a:t>
            </a:r>
          </a:p>
          <a:p>
            <a:pPr lvl="1"/>
            <a:r>
              <a:rPr lang="pt-BR"/>
              <a:t>UDP: Envio dos dados de RSSI</a:t>
            </a:r>
            <a:endParaRPr lang="pt-BR">
              <a:cs typeface="Arial"/>
            </a:endParaRPr>
          </a:p>
          <a:p>
            <a:r>
              <a:rPr lang="pt-BR"/>
              <a:t>Servidor:</a:t>
            </a:r>
          </a:p>
          <a:p>
            <a:pPr lvl="1"/>
            <a:r>
              <a:rPr lang="pt-BR"/>
              <a:t>Consulta um banco de dados com o registro dos dispositivos cadastrados</a:t>
            </a:r>
          </a:p>
          <a:p>
            <a:pPr lvl="1"/>
            <a:r>
              <a:rPr lang="pt-BR"/>
              <a:t>Recebe a informação do RSSI, calcula a distância com a fórmula do FSPL, e a posição da pessoa a partir da </a:t>
            </a:r>
            <a:r>
              <a:rPr lang="pt-BR" err="1"/>
              <a:t>trilateração</a:t>
            </a:r>
            <a:endParaRPr lang="pt-BR"/>
          </a:p>
          <a:p>
            <a:pPr lvl="1"/>
            <a:r>
              <a:rPr lang="pt-BR"/>
              <a:t>Envia para uma página web onde é possível ver a localização da pessoa</a:t>
            </a:r>
          </a:p>
          <a:p>
            <a:pPr marL="457200" lvl="1" indent="0">
              <a:buNone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9A4F1-DCD8-4236-A11C-B19AE2A4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1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CA7E-EF4F-4C15-83B7-BF71CEA6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Funcionamento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9CB850-7783-46F2-9F63-B74EC5AC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4" y="1600201"/>
            <a:ext cx="9471853" cy="4630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BB6FC-B4C4-4C37-BD91-77BED357E364}"/>
              </a:ext>
            </a:extLst>
          </p:cNvPr>
          <p:cNvSpPr txBox="1"/>
          <p:nvPr/>
        </p:nvSpPr>
        <p:spPr>
          <a:xfrm>
            <a:off x="5293895" y="62604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Figura</a:t>
            </a:r>
            <a:r>
              <a:rPr lang="en-US">
                <a:cs typeface="Arial"/>
              </a:rPr>
              <a:t> 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36B545-F35D-42E0-A291-BF9F9BE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2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84C1-DF3A-4954-997B-C9280867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Resultados</a:t>
            </a:r>
            <a:r>
              <a:rPr lang="en-US">
                <a:cs typeface="Arial"/>
              </a:rPr>
              <a:t> e </a:t>
            </a:r>
            <a:r>
              <a:rPr lang="en-US" err="1">
                <a:cs typeface="Arial"/>
              </a:rPr>
              <a:t>Discussões</a:t>
            </a:r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01D542-8F2C-47A5-A01F-7CBDF41B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Servidor</a:t>
            </a:r>
          </a:p>
          <a:p>
            <a:endParaRPr lang="en-US">
              <a:cs typeface="Arial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4F7CAB-F1D9-44D9-B2E2-16408854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958" y="2132957"/>
            <a:ext cx="4451684" cy="438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D4A1-AD0F-44C3-8077-D31312AA11F6}"/>
              </a:ext>
            </a:extLst>
          </p:cNvPr>
          <p:cNvSpPr txBox="1"/>
          <p:nvPr/>
        </p:nvSpPr>
        <p:spPr>
          <a:xfrm>
            <a:off x="5109411" y="64850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Figura</a:t>
            </a:r>
            <a:r>
              <a:rPr lang="en-US">
                <a:cs typeface="Arial"/>
              </a:rPr>
              <a:t> 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24C63C-DA5C-4EAC-8DB4-064391BE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9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BE9E-32C1-43D7-8799-5D407F5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Resultados</a:t>
            </a:r>
            <a:r>
              <a:rPr lang="en-US">
                <a:cs typeface="Arial"/>
              </a:rPr>
              <a:t> e </a:t>
            </a:r>
            <a:r>
              <a:rPr lang="en-US" err="1">
                <a:cs typeface="Arial"/>
              </a:rPr>
              <a:t>Discussões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26D3-07BF-4A25-A8BD-345070BA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Tela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FDA70D0-C5B5-4744-867A-B15B1449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58" y="2340593"/>
            <a:ext cx="3705726" cy="3997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86125-58C5-4675-9F87-674C6C1D2864}"/>
              </a:ext>
            </a:extLst>
          </p:cNvPr>
          <p:cNvSpPr txBox="1"/>
          <p:nvPr/>
        </p:nvSpPr>
        <p:spPr>
          <a:xfrm>
            <a:off x="5390147" y="63326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Figura</a:t>
            </a:r>
            <a:r>
              <a:rPr lang="en-US">
                <a:cs typeface="Arial"/>
              </a:rPr>
              <a:t> 6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AD4968-40BE-4A71-AF4D-2C886CFB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7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1506-DD39-4DD3-B36A-A970472B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Resultados</a:t>
            </a:r>
            <a:r>
              <a:rPr lang="en-US">
                <a:cs typeface="Arial"/>
              </a:rPr>
              <a:t> e </a:t>
            </a:r>
            <a:r>
              <a:rPr lang="en-US" err="1">
                <a:cs typeface="Arial"/>
              </a:rPr>
              <a:t>Discussões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7A69-EB34-4D24-BB7E-34050C34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Gráficos</a:t>
            </a:r>
            <a:r>
              <a:rPr lang="en-US">
                <a:cs typeface="Arial"/>
              </a:rPr>
              <a:t>:</a:t>
            </a:r>
          </a:p>
          <a:p>
            <a:endParaRPr lang="en-US">
              <a:cs typeface="Arial"/>
            </a:endParaRPr>
          </a:p>
        </p:txBody>
      </p:sp>
      <p:pic>
        <p:nvPicPr>
          <p:cNvPr id="6" name="Picture 6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AEE3188E-A787-4391-8D8B-75B8BBEC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80" y="2588677"/>
            <a:ext cx="7748336" cy="306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7B173-F2C7-4D61-A70A-CAC56361A7C3}"/>
              </a:ext>
            </a:extLst>
          </p:cNvPr>
          <p:cNvSpPr txBox="1"/>
          <p:nvPr/>
        </p:nvSpPr>
        <p:spPr>
          <a:xfrm>
            <a:off x="5606716" y="56428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Figura</a:t>
            </a:r>
            <a:r>
              <a:rPr lang="en-US">
                <a:cs typeface="Arial"/>
              </a:rPr>
              <a:t> 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6534C3-F99C-452A-B0EC-C1534840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3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7192-ACB9-41A8-9165-0CB6A44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Resultados</a:t>
            </a:r>
            <a:r>
              <a:rPr lang="en-US">
                <a:cs typeface="Arial"/>
              </a:rPr>
              <a:t> e </a:t>
            </a:r>
            <a:r>
              <a:rPr lang="en-US" err="1">
                <a:cs typeface="Arial"/>
              </a:rPr>
              <a:t>Discussões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6F65-2CB6-4293-BC3E-FB5DFB5E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Gráficos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C8AED84-59AB-4D3B-B61C-9843044B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90" y="2417942"/>
            <a:ext cx="8702841" cy="3329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F660F-DA47-4F82-BB89-F05FDB22F40A}"/>
              </a:ext>
            </a:extLst>
          </p:cNvPr>
          <p:cNvSpPr txBox="1"/>
          <p:nvPr/>
        </p:nvSpPr>
        <p:spPr>
          <a:xfrm>
            <a:off x="5213684" y="57150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FIgura</a:t>
            </a:r>
            <a:r>
              <a:rPr lang="en-US">
                <a:cs typeface="Arial"/>
              </a:rPr>
              <a:t> 8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602ADF-32F1-4166-87AF-565E0AD8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2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box&#10;&#10;Description generated with high confidence">
            <a:extLst>
              <a:ext uri="{FF2B5EF4-FFF2-40B4-BE49-F238E27FC236}">
                <a16:creationId xmlns:a16="http://schemas.microsoft.com/office/drawing/2014/main" id="{9A22015F-26C4-4865-8B70-57700E7F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21" y="1623776"/>
            <a:ext cx="3689684" cy="3522215"/>
          </a:xfrm>
          <a:prstGeom prst="rect">
            <a:avLst/>
          </a:prstGeom>
        </p:spPr>
      </p:pic>
      <p:pic>
        <p:nvPicPr>
          <p:cNvPr id="4" name="Picture 4" descr="A close up of a box&#10;&#10;Description generated with high confidence">
            <a:extLst>
              <a:ext uri="{FF2B5EF4-FFF2-40B4-BE49-F238E27FC236}">
                <a16:creationId xmlns:a16="http://schemas.microsoft.com/office/drawing/2014/main" id="{DDF7A0B2-F7B9-4449-8AE1-CA683299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920" y="1624264"/>
            <a:ext cx="3575654" cy="353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B4CEB-B001-4754-AC43-20EA923D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Protótipo</a:t>
            </a:r>
            <a:endParaRPr lang="en-US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91DC-9131-4682-A690-AD176560A14F}"/>
              </a:ext>
            </a:extLst>
          </p:cNvPr>
          <p:cNvSpPr txBox="1"/>
          <p:nvPr/>
        </p:nvSpPr>
        <p:spPr>
          <a:xfrm>
            <a:off x="4732420" y="5201652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Figura</a:t>
            </a:r>
            <a:r>
              <a:rPr lang="en-US" sz="1200">
                <a:cs typeface="Arial"/>
              </a:rPr>
              <a:t> 10 - </a:t>
            </a:r>
            <a:r>
              <a:rPr lang="en-US" sz="1200" err="1">
                <a:cs typeface="Arial"/>
              </a:rPr>
              <a:t>Protótipo</a:t>
            </a:r>
            <a:r>
              <a:rPr lang="en-US" sz="1200">
                <a:cs typeface="Arial"/>
              </a:rPr>
              <a:t> sensor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DCF34-64C4-42F7-B0A6-888B1B7FA3FA}"/>
              </a:ext>
            </a:extLst>
          </p:cNvPr>
          <p:cNvSpPr txBox="1"/>
          <p:nvPr/>
        </p:nvSpPr>
        <p:spPr>
          <a:xfrm>
            <a:off x="705852" y="5249779"/>
            <a:ext cx="311216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cs typeface="Arial"/>
              </a:rPr>
              <a:t>Figura</a:t>
            </a:r>
            <a:r>
              <a:rPr lang="en-US" sz="1200">
                <a:cs typeface="Arial"/>
              </a:rPr>
              <a:t> 9 - </a:t>
            </a:r>
            <a:r>
              <a:rPr lang="en-US" sz="1200" err="1">
                <a:cs typeface="Arial"/>
              </a:rPr>
              <a:t>Protótipo</a:t>
            </a:r>
            <a:r>
              <a:rPr lang="en-US" sz="1200">
                <a:cs typeface="Arial"/>
              </a:rPr>
              <a:t> </a:t>
            </a:r>
            <a:r>
              <a:rPr lang="en-US" sz="1200" err="1">
                <a:cs typeface="Arial"/>
              </a:rPr>
              <a:t>pessoa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57B6D-88E7-486C-A5C6-39064FCB16FA}"/>
              </a:ext>
            </a:extLst>
          </p:cNvPr>
          <p:cNvSpPr txBox="1"/>
          <p:nvPr/>
        </p:nvSpPr>
        <p:spPr>
          <a:xfrm>
            <a:off x="9071810" y="1624263"/>
            <a:ext cx="2743200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Custo Geral: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Arial"/>
              </a:rPr>
              <a:t>Esp8266 – R$ 30,00 x5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Arial"/>
              </a:rPr>
              <a:t>Bateria</a:t>
            </a:r>
            <a:r>
              <a:rPr lang="en-US" sz="1400">
                <a:cs typeface="Arial"/>
              </a:rPr>
              <a:t> 9v – R$ 22,00 x5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Arial"/>
              </a:rPr>
              <a:t>Botão</a:t>
            </a:r>
            <a:r>
              <a:rPr lang="en-US" sz="1400">
                <a:cs typeface="Arial"/>
              </a:rPr>
              <a:t> On/Off - R$ 2,00 x2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Arial"/>
              </a:rPr>
              <a:t>Sensor </a:t>
            </a:r>
            <a:r>
              <a:rPr lang="en-US" sz="1400" err="1">
                <a:cs typeface="Arial"/>
              </a:rPr>
              <a:t>Infravermelho</a:t>
            </a:r>
            <a:r>
              <a:rPr lang="en-US" sz="1400">
                <a:cs typeface="Arial"/>
              </a:rPr>
              <a:t> – R$ 35,00 x1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Arial"/>
              </a:rPr>
              <a:t>Total – R$ 299,00</a:t>
            </a:r>
          </a:p>
          <a:p>
            <a:endParaRPr lang="en-US" sz="1400">
              <a:cs typeface="Arial"/>
            </a:endParaRPr>
          </a:p>
          <a:p>
            <a:pPr>
              <a:buFont typeface="Arial"/>
            </a:pPr>
            <a:r>
              <a:rPr lang="en-US">
                <a:cs typeface="Arial"/>
              </a:rPr>
              <a:t>Custo Individual: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Arial"/>
              </a:rPr>
              <a:t>Protótipo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pessoa</a:t>
            </a:r>
            <a:r>
              <a:rPr lang="en-US" sz="1400">
                <a:cs typeface="Arial"/>
              </a:rPr>
              <a:t> – R$ 54,00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cs typeface="Arial"/>
              </a:rPr>
              <a:t>Protótipo</a:t>
            </a:r>
            <a:r>
              <a:rPr lang="en-US" sz="1400">
                <a:cs typeface="Arial"/>
              </a:rPr>
              <a:t> sensor – R$ 89,00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E00F4D-A721-423D-8527-A04E011A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9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D462-2715-4669-8033-FB6BC46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Conclusão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997B-2FCE-48AF-BB14-F988D4D4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>
                <a:cs typeface="Arial"/>
              </a:rPr>
              <a:t>A </a:t>
            </a:r>
            <a:r>
              <a:rPr lang="en-US" err="1">
                <a:cs typeface="Arial"/>
              </a:rPr>
              <a:t>partir</a:t>
            </a:r>
            <a:r>
              <a:rPr lang="en-US">
                <a:cs typeface="Arial"/>
              </a:rPr>
              <a:t> dos dados </a:t>
            </a:r>
            <a:r>
              <a:rPr lang="en-US" err="1">
                <a:cs typeface="Arial"/>
              </a:rPr>
              <a:t>gerados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pelo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protótipo</a:t>
            </a:r>
            <a:r>
              <a:rPr lang="en-US">
                <a:cs typeface="Arial"/>
              </a:rPr>
              <a:t> é </a:t>
            </a:r>
            <a:r>
              <a:rPr lang="en-US" err="1">
                <a:cs typeface="Arial"/>
              </a:rPr>
              <a:t>possível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analisar</a:t>
            </a:r>
            <a:r>
              <a:rPr lang="en-US">
                <a:cs typeface="Arial"/>
              </a:rPr>
              <a:t> que a </a:t>
            </a:r>
            <a:r>
              <a:rPr lang="en-US" err="1">
                <a:cs typeface="Arial"/>
              </a:rPr>
              <a:t>precisão</a:t>
            </a:r>
            <a:r>
              <a:rPr lang="en-US">
                <a:cs typeface="Arial"/>
              </a:rPr>
              <a:t> da </a:t>
            </a:r>
            <a:r>
              <a:rPr lang="en-US" err="1">
                <a:cs typeface="Arial"/>
              </a:rPr>
              <a:t>localização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uma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pessoa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fica</a:t>
            </a:r>
            <a:r>
              <a:rPr lang="en-US">
                <a:cs typeface="Arial"/>
              </a:rPr>
              <a:t> fora do que </a:t>
            </a:r>
            <a:r>
              <a:rPr lang="en-US" err="1">
                <a:cs typeface="Arial"/>
              </a:rPr>
              <a:t>seria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considerado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razoável</a:t>
            </a:r>
            <a:r>
              <a:rPr lang="en-US">
                <a:cs typeface="Arial"/>
              </a:rPr>
              <a:t> para a </a:t>
            </a:r>
            <a:r>
              <a:rPr lang="en-US" err="1">
                <a:cs typeface="Arial"/>
              </a:rPr>
              <a:t>localização</a:t>
            </a:r>
            <a:r>
              <a:rPr lang="en-US">
                <a:cs typeface="Arial"/>
              </a:rPr>
              <a:t> indoor </a:t>
            </a:r>
            <a:r>
              <a:rPr lang="en-US" err="1">
                <a:cs typeface="Arial"/>
              </a:rPr>
              <a:t>devido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fatores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externos</a:t>
            </a:r>
            <a:r>
              <a:rPr lang="en-US">
                <a:cs typeface="Arial"/>
              </a:rPr>
              <a:t> e pela </a:t>
            </a:r>
            <a:r>
              <a:rPr lang="en-US" err="1">
                <a:cs typeface="Arial"/>
              </a:rPr>
              <a:t>falta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análise</a:t>
            </a:r>
            <a:r>
              <a:rPr lang="en-US">
                <a:cs typeface="Arial"/>
              </a:rPr>
              <a:t> do </a:t>
            </a:r>
            <a:r>
              <a:rPr lang="en-US" err="1">
                <a:cs typeface="Arial"/>
              </a:rPr>
              <a:t>sinal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gerado</a:t>
            </a:r>
            <a:r>
              <a:rPr lang="en-US">
                <a:cs typeface="Arial"/>
              </a:rPr>
              <a:t> pela esp8266. </a:t>
            </a:r>
            <a:r>
              <a:rPr lang="en-US" err="1">
                <a:cs typeface="Arial"/>
              </a:rPr>
              <a:t>Contudo</a:t>
            </a:r>
            <a:r>
              <a:rPr lang="en-US">
                <a:cs typeface="Arial"/>
              </a:rPr>
              <a:t>, o </a:t>
            </a:r>
            <a:r>
              <a:rPr lang="en-US" err="1">
                <a:cs typeface="Arial"/>
              </a:rPr>
              <a:t>protótipo</a:t>
            </a:r>
            <a:r>
              <a:rPr lang="en-US">
                <a:cs typeface="Arial"/>
              </a:rPr>
              <a:t> é </a:t>
            </a:r>
            <a:r>
              <a:rPr lang="en-US" err="1">
                <a:cs typeface="Arial"/>
              </a:rPr>
              <a:t>capaz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localizar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sala</a:t>
            </a:r>
            <a:r>
              <a:rPr lang="en-US">
                <a:cs typeface="Arial"/>
              </a:rPr>
              <a:t>, o </a:t>
            </a:r>
            <a:r>
              <a:rPr lang="en-US" err="1">
                <a:cs typeface="Arial"/>
              </a:rPr>
              <a:t>andar</a:t>
            </a:r>
            <a:r>
              <a:rPr lang="en-US">
                <a:cs typeface="Arial"/>
              </a:rPr>
              <a:t> e </a:t>
            </a:r>
            <a:r>
              <a:rPr lang="en-US" err="1">
                <a:cs typeface="Arial"/>
              </a:rPr>
              <a:t>se 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pessoa</a:t>
            </a:r>
            <a:r>
              <a:rPr lang="en-US">
                <a:cs typeface="Arial"/>
              </a:rPr>
              <a:t> é </a:t>
            </a:r>
            <a:r>
              <a:rPr lang="en-US" err="1">
                <a:cs typeface="Arial"/>
              </a:rPr>
              <a:t>ou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não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funcionário</a:t>
            </a:r>
            <a:r>
              <a:rPr lang="en-US">
                <a:cs typeface="Arial"/>
              </a:rPr>
              <a:t> da </a:t>
            </a:r>
            <a:r>
              <a:rPr lang="en-US" err="1">
                <a:cs typeface="Arial"/>
              </a:rPr>
              <a:t>empresa</a:t>
            </a:r>
            <a:r>
              <a:rPr lang="en-US">
                <a:cs typeface="Arial"/>
              </a:rPr>
              <a:t>.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CBBE47-D40A-470A-AB43-C7211507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7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E9FB-767F-4BFF-AFF7-A5A9786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56319-831D-4FA7-B7F6-F64779D4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Disponível em: &lt;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http://jwilson.coe.uga.edu/EMAT6680Fa05/Schultz/6690/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Barn_GPS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/Barn_GPS.html&gt;. 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Wi-Fi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Trilateration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&lt;https://pdfs.semanticscholar.org/e796/6215ebe9df591c43794dcff5024a088cb80d.pdf&gt;. </a:t>
            </a:r>
          </a:p>
          <a:p>
            <a:pPr algn="just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&lt;https://pt.wikipedia.org/wiki/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User_Datagram_Protocol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UDP. Disponível em: &lt;https://arduino-esp8266.readthedocs.io/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/esp8266wifi/udp-examples.html&gt;. </a:t>
            </a:r>
            <a:endParaRPr lang="pt-BR" sz="3600" dirty="0">
              <a:latin typeface="Arial"/>
              <a:cs typeface="Arial"/>
            </a:endParaRPr>
          </a:p>
          <a:p>
            <a:pPr algn="just"/>
            <a:r>
              <a:rPr lang="pt-BR" sz="2000" dirty="0" err="1">
                <a:latin typeface="Times New Roman"/>
                <a:cs typeface="Times New Roman"/>
              </a:rPr>
              <a:t>Django</a:t>
            </a:r>
            <a:r>
              <a:rPr lang="pt-BR" sz="2000" dirty="0">
                <a:latin typeface="Times New Roman"/>
                <a:cs typeface="Times New Roman"/>
              </a:rPr>
              <a:t>. Disponível em: &lt;https://docs.djangoproject.com/</a:t>
            </a:r>
            <a:r>
              <a:rPr lang="pt-BR" sz="2000" dirty="0" err="1">
                <a:latin typeface="Times New Roman"/>
                <a:cs typeface="Times New Roman"/>
              </a:rPr>
              <a:t>en</a:t>
            </a:r>
            <a:r>
              <a:rPr lang="pt-BR" sz="2000" dirty="0">
                <a:latin typeface="Times New Roman"/>
                <a:cs typeface="Times New Roman"/>
              </a:rPr>
              <a:t>/2.1/&gt;.</a:t>
            </a:r>
          </a:p>
          <a:p>
            <a:pPr algn="just"/>
            <a:r>
              <a:rPr lang="pt-BR" sz="2000" dirty="0" err="1">
                <a:latin typeface="Times New Roman"/>
                <a:cs typeface="Times New Roman"/>
              </a:rPr>
              <a:t>Django-channels</a:t>
            </a:r>
            <a:r>
              <a:rPr lang="pt-BR" sz="2000" dirty="0">
                <a:latin typeface="Times New Roman"/>
                <a:cs typeface="Times New Roman"/>
              </a:rPr>
              <a:t>. Disponível em: &lt;https://channels.readthedocs.io/</a:t>
            </a:r>
            <a:r>
              <a:rPr lang="pt-BR" sz="2000" dirty="0" err="1">
                <a:latin typeface="Times New Roman"/>
                <a:cs typeface="Times New Roman"/>
              </a:rPr>
              <a:t>en</a:t>
            </a:r>
            <a:r>
              <a:rPr lang="pt-BR" sz="2000" dirty="0">
                <a:latin typeface="Times New Roman"/>
                <a:cs typeface="Times New Roman"/>
              </a:rPr>
              <a:t>/</a:t>
            </a:r>
            <a:r>
              <a:rPr lang="pt-BR" sz="2000" dirty="0" err="1">
                <a:latin typeface="Times New Roman"/>
                <a:cs typeface="Times New Roman"/>
              </a:rPr>
              <a:t>latest</a:t>
            </a:r>
            <a:r>
              <a:rPr lang="pt-BR" sz="2000" dirty="0">
                <a:latin typeface="Times New Roman"/>
                <a:cs typeface="Times New Roman"/>
              </a:rPr>
              <a:t>/&gt;.</a:t>
            </a:r>
          </a:p>
          <a:p>
            <a:pPr algn="just"/>
            <a:r>
              <a:rPr lang="pt-BR" sz="2000" dirty="0" err="1">
                <a:latin typeface="Times New Roman"/>
                <a:cs typeface="Times New Roman"/>
              </a:rPr>
              <a:t>Websockets</a:t>
            </a:r>
            <a:r>
              <a:rPr lang="pt-BR" sz="2000" dirty="0">
                <a:latin typeface="Times New Roman"/>
                <a:cs typeface="Times New Roman"/>
              </a:rPr>
              <a:t>. Disponível em: &lt;https://pypi.org/</a:t>
            </a:r>
            <a:r>
              <a:rPr lang="pt-BR" sz="2000" dirty="0" err="1">
                <a:latin typeface="Times New Roman"/>
                <a:cs typeface="Times New Roman"/>
              </a:rPr>
              <a:t>project</a:t>
            </a:r>
            <a:r>
              <a:rPr lang="pt-BR" sz="2000" dirty="0">
                <a:latin typeface="Times New Roman"/>
                <a:cs typeface="Times New Roman"/>
              </a:rPr>
              <a:t>/</a:t>
            </a:r>
            <a:r>
              <a:rPr lang="pt-BR" sz="2000" dirty="0" err="1">
                <a:latin typeface="Times New Roman"/>
                <a:cs typeface="Times New Roman"/>
              </a:rPr>
              <a:t>websocket-client</a:t>
            </a:r>
            <a:r>
              <a:rPr lang="pt-BR" sz="2000" dirty="0">
                <a:latin typeface="Times New Roman"/>
                <a:cs typeface="Times New Roman"/>
              </a:rPr>
              <a:t>/&gt;.</a:t>
            </a:r>
          </a:p>
          <a:p>
            <a:pPr algn="just"/>
            <a:endParaRPr lang="pt-BR" sz="1800" dirty="0">
              <a:latin typeface="Times New Roman"/>
              <a:cs typeface="Times New Roman"/>
            </a:endParaRPr>
          </a:p>
          <a:p>
            <a:pPr algn="just"/>
            <a:endParaRPr lang="pt-BR" sz="1800" dirty="0">
              <a:latin typeface="Times New Roman"/>
              <a:cs typeface="Times New Roman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CEFB95-8EC7-4405-8841-44285F2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Localização Indoor</a:t>
            </a:r>
            <a:endParaRPr lang="pt-BR" dirty="0">
              <a:cs typeface="Arial"/>
            </a:endParaRPr>
          </a:p>
          <a:p>
            <a:pPr lvl="1" algn="just"/>
            <a:r>
              <a:rPr lang="pt-BR" sz="2000" dirty="0">
                <a:cs typeface="Arial"/>
              </a:rPr>
              <a:t>Pessoas</a:t>
            </a:r>
          </a:p>
          <a:p>
            <a:pPr lvl="1" algn="just"/>
            <a:r>
              <a:rPr lang="pt-BR" sz="2000" dirty="0">
                <a:cs typeface="Arial"/>
              </a:rPr>
              <a:t>Lugares (</a:t>
            </a:r>
            <a:r>
              <a:rPr lang="pt-BR" sz="2000" dirty="0" err="1">
                <a:cs typeface="Arial"/>
              </a:rPr>
              <a:t>Ex</a:t>
            </a:r>
            <a:r>
              <a:rPr lang="pt-BR" sz="2000" dirty="0">
                <a:cs typeface="Arial"/>
              </a:rPr>
              <a:t>: Lojas, empresas...)</a:t>
            </a:r>
          </a:p>
          <a:p>
            <a:pPr lvl="1" algn="just"/>
            <a:r>
              <a:rPr lang="pt-BR" sz="2000" dirty="0">
                <a:cs typeface="Arial"/>
              </a:rPr>
              <a:t>Aparelhos e equipamentos</a:t>
            </a:r>
            <a:endParaRPr lang="pt-BR" sz="2000" dirty="0"/>
          </a:p>
          <a:p>
            <a:pPr marL="0" indent="0">
              <a:buNone/>
            </a:pPr>
            <a:endParaRPr lang="pt-BR" dirty="0">
              <a:cs typeface="Arial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C9F280-4BD3-45AF-9D04-12DF6872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B39D-B10E-49A5-8FDC-16717F7F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F7D09-1738-4DFC-97B5-228C71B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A utilidade da localização de pessoas e aparelhos vem se aperfeiçoando cada vez mais com a evolução de dispositivos e softwares que usam este recurso.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Pela falta de eficácia da localização por GPS em lugares fechados, a localização indoor acaba se tornando alvo de pesquisas e projetos por ser bastante relevante. 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45C947-623E-45EF-BC2F-6D554E3D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254A-EE2E-42EA-BF3D-FEC36F2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1DA8B-F985-4006-840D-70599B22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96612"/>
          </a:xfrm>
        </p:spPr>
        <p:txBody>
          <a:bodyPr/>
          <a:lstStyle/>
          <a:p>
            <a:pPr algn="just"/>
            <a:r>
              <a:rPr lang="pt-BR" dirty="0"/>
              <a:t>Precisão na localização.</a:t>
            </a:r>
          </a:p>
          <a:p>
            <a:pPr algn="just"/>
            <a:r>
              <a:rPr lang="pt-BR" dirty="0"/>
              <a:t>Análise do sinal emitido pelo transmissor.</a:t>
            </a:r>
            <a:endParaRPr lang="pt-BR" dirty="0">
              <a:cs typeface="Arial"/>
            </a:endParaRPr>
          </a:p>
          <a:p>
            <a:pPr algn="just"/>
            <a:r>
              <a:rPr lang="pt-BR" dirty="0"/>
              <a:t>Tempo de resposta.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7EBA5A-FE5D-4CE8-96B4-6482395D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4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6E97-4BB9-42C4-8D1E-2572E60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33F79-4A87-40D5-BFCE-A2AD7FB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Desenvolver um protótipo com a finalidade de localizar pessoas (funcionários) através da potência do sinal (rede WiFi). 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Reconhecer em qual sala e andar de um edifício um funcionário se encontra.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Identificação de funcionários.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Visualizar a localização através de qualquer dispositivo com internet.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836F8-F6E0-43B1-B14F-EDA0EAE0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9F3E-394C-4143-9BE1-CCDEC0F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Materiais e Recursos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93A9B9-131F-4C1E-8869-0AEA81D0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233"/>
            <a:ext cx="3239166" cy="323099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57377-9A82-4FAC-95EE-D18AC442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0" y="2883091"/>
            <a:ext cx="2249564" cy="187589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9E1827-F661-47B9-B26E-476F21AC1E01}"/>
              </a:ext>
            </a:extLst>
          </p:cNvPr>
          <p:cNvSpPr txBox="1">
            <a:spLocks/>
          </p:cNvSpPr>
          <p:nvPr/>
        </p:nvSpPr>
        <p:spPr bwMode="auto">
          <a:xfrm>
            <a:off x="309717" y="5034672"/>
            <a:ext cx="11734800" cy="6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err="1"/>
              <a:t>NodeMCU</a:t>
            </a:r>
            <a:r>
              <a:rPr lang="pt-BR" sz="2000" kern="0"/>
              <a:t> (esp8266)    Sensor Infravermelho E18-D80NK             Python</a:t>
            </a:r>
            <a:r>
              <a:rPr lang="pt-BR" kern="0"/>
              <a:t>             </a:t>
            </a:r>
            <a:r>
              <a:rPr lang="pt-BR" sz="2000" kern="0"/>
              <a:t>Arduino IDE</a:t>
            </a:r>
            <a:r>
              <a:rPr lang="pt-BR" kern="0"/>
              <a:t>  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7235268-432F-420C-A2CE-B1D7CA9689D8}"/>
              </a:ext>
            </a:extLst>
          </p:cNvPr>
          <p:cNvSpPr txBox="1">
            <a:spLocks/>
          </p:cNvSpPr>
          <p:nvPr/>
        </p:nvSpPr>
        <p:spPr bwMode="auto">
          <a:xfrm>
            <a:off x="1858296" y="2247234"/>
            <a:ext cx="10205885" cy="63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800" kern="0"/>
              <a:t>Equipamentos                         Plataformas de Desenvolvimento</a:t>
            </a:r>
            <a:endParaRPr lang="pt-BR" sz="4000" kern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47E79A1-291A-4DDA-8194-AEA4F65B0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2" y="2981840"/>
            <a:ext cx="1782081" cy="1777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EC930B-7FC1-4891-B9EF-AA77C97BD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60" y="2949271"/>
            <a:ext cx="1947557" cy="194755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9B2CAF-27B3-4948-89E0-19C8B09D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BEF6-C81F-430F-8D11-600F12B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ECF27-60D2-4394-ACCC-93415FA3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5278130"/>
          </a:xfrm>
        </p:spPr>
        <p:txBody>
          <a:bodyPr/>
          <a:lstStyle/>
          <a:p>
            <a:pPr algn="just"/>
            <a:r>
              <a:rPr lang="pt-BR" sz="2400"/>
              <a:t>Sensor Infravermelho: O funcionário passa pelo sensor, a ESP8266 (sensor) dispara um Broadcast UDP.</a:t>
            </a:r>
          </a:p>
          <a:p>
            <a:pPr algn="just"/>
            <a:r>
              <a:rPr lang="pt-BR" sz="2400"/>
              <a:t>UDP: Protocolo de Redes. Envia um datagrama solicitando o MAC de quem passou pelo sensor.</a:t>
            </a:r>
            <a:endParaRPr lang="pt-BR" sz="2400">
              <a:cs typeface="Arial"/>
            </a:endParaRPr>
          </a:p>
          <a:p>
            <a:pPr algn="just"/>
            <a:r>
              <a:rPr lang="pt-BR" sz="2400"/>
              <a:t>ESP8266 (pessoa): Recebe o UDP pela porta definida e envia o seu MAC.</a:t>
            </a:r>
            <a:endParaRPr lang="pt-BR" sz="2400">
              <a:cs typeface="Arial"/>
            </a:endParaRPr>
          </a:p>
          <a:p>
            <a:pPr algn="just"/>
            <a:r>
              <a:rPr lang="pt-BR" sz="2400"/>
              <a:t>ESP8266 (sensor): Recebe o MAC e envia ao servidor.</a:t>
            </a:r>
            <a:endParaRPr lang="pt-BR" sz="2400">
              <a:cs typeface="Arial"/>
            </a:endParaRPr>
          </a:p>
          <a:p>
            <a:endParaRPr lang="pt-BR" sz="24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2E6CD-BE88-44DF-BF33-7997283F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81" y="1035927"/>
            <a:ext cx="4491038" cy="507456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F844E-3B5B-40FC-8900-CBBB98C35F65}"/>
              </a:ext>
            </a:extLst>
          </p:cNvPr>
          <p:cNvSpPr txBox="1">
            <a:spLocks/>
          </p:cNvSpPr>
          <p:nvPr/>
        </p:nvSpPr>
        <p:spPr bwMode="auto">
          <a:xfrm>
            <a:off x="6705600" y="5904907"/>
            <a:ext cx="5486400" cy="3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400" kern="0"/>
              <a:t>Figura 1: Diagrama de identificação pelo Sensor Infravermelho.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520D2-0617-4CFD-8F0D-0FE021E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C240-ABA4-4927-AB97-4D3E413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32D47-4175-4996-8BA0-D77D002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RSSI (</a:t>
            </a:r>
            <a:r>
              <a:rPr lang="pt-BR" dirty="0" err="1"/>
              <a:t>Received</a:t>
            </a:r>
            <a:r>
              <a:rPr lang="pt-BR" dirty="0"/>
              <a:t> </a:t>
            </a:r>
            <a:r>
              <a:rPr lang="pt-BR" dirty="0" err="1"/>
              <a:t>Signal</a:t>
            </a:r>
            <a:r>
              <a:rPr lang="pt-BR" dirty="0"/>
              <a:t> </a:t>
            </a:r>
            <a:r>
              <a:rPr lang="pt-BR" dirty="0" err="1"/>
              <a:t>Strength</a:t>
            </a:r>
            <a:r>
              <a:rPr lang="pt-BR" dirty="0"/>
              <a:t> </a:t>
            </a:r>
            <a:r>
              <a:rPr lang="pt-BR" dirty="0" err="1"/>
              <a:t>Indicator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Indicador de força/intensidade do sinal recebido.</a:t>
            </a:r>
          </a:p>
          <a:p>
            <a:pPr lvl="1"/>
            <a:r>
              <a:rPr lang="pt-BR" dirty="0"/>
              <a:t>O cálculo do RSSI é feito de maneira pré-definida por uma função já existente na biblioteca do módulo ESP8266 que retorna um valor em dB.</a:t>
            </a:r>
            <a:endParaRPr lang="pt-BR" dirty="0"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F058-79CF-4922-AB72-58D3CA86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222"/>
          </a:xfrm>
        </p:spPr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4860"/>
            <a:ext cx="10972800" cy="714121"/>
          </a:xfrm>
        </p:spPr>
        <p:txBody>
          <a:bodyPr/>
          <a:lstStyle/>
          <a:p>
            <a:r>
              <a:rPr lang="pt-BR"/>
              <a:t>Perda de propagação no espaço livre: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B2E2F5-4892-41DC-8205-F999B131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8" y="1668981"/>
            <a:ext cx="7498246" cy="4450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A0869D-1C3A-4154-BEC5-F0B2AC4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104" y="1742909"/>
            <a:ext cx="3364819" cy="724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94C1A4-0BDC-4F0B-9319-8B4E5AE6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533" y="2684180"/>
            <a:ext cx="2766394" cy="4334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217DE7-186A-4A1F-BC4D-8FA0C9D33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27" y="2733201"/>
            <a:ext cx="645003" cy="3354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E9D224-2685-4638-B91D-DDEDE77FA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08" y="4079573"/>
            <a:ext cx="4094922" cy="518092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E0CAE4-66C9-4CC0-96A5-C9673592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E33-1B1B-4251-8EEF-3C4640F9F3A4}" type="slidenum">
              <a:rPr lang="pt-BR" smtClean="0"/>
              <a:t>9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C3EC5A-C3E7-4AB7-B526-9FA76F54A1E8}"/>
              </a:ext>
            </a:extLst>
          </p:cNvPr>
          <p:cNvSpPr/>
          <p:nvPr/>
        </p:nvSpPr>
        <p:spPr>
          <a:xfrm>
            <a:off x="1191354" y="6114018"/>
            <a:ext cx="819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Figura</a:t>
            </a:r>
            <a:r>
              <a:rPr lang="en-US" dirty="0">
                <a:cs typeface="Arial"/>
              </a:rPr>
              <a:t> 2: https://www.semfionetworks.com/blog/free-space-path-loss-diagrams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1545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BCFF7F2E-69BE-4E1E-9431-397D7EF508EE}" vid="{46CDD43D-BF1D-48EA-8D10-ECE6B2A11B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0</TotalTime>
  <Words>599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senac</vt:lpstr>
      <vt:lpstr>Projeto Integrador - VIII</vt:lpstr>
      <vt:lpstr>Assunto</vt:lpstr>
      <vt:lpstr>Introdução</vt:lpstr>
      <vt:lpstr>Problemas</vt:lpstr>
      <vt:lpstr>Objetivo</vt:lpstr>
      <vt:lpstr>Materiais e Recursos</vt:lpstr>
      <vt:lpstr>Funcionamento</vt:lpstr>
      <vt:lpstr>Funcionamento</vt:lpstr>
      <vt:lpstr>Funcionamento</vt:lpstr>
      <vt:lpstr>Funcionamento</vt:lpstr>
      <vt:lpstr>Funcionamento</vt:lpstr>
      <vt:lpstr>Funcionamento</vt:lpstr>
      <vt:lpstr>Resultados e Discussões</vt:lpstr>
      <vt:lpstr>Resultados e Discussões</vt:lpstr>
      <vt:lpstr>Resultados e Discussões</vt:lpstr>
      <vt:lpstr>Resultados e Discussões</vt:lpstr>
      <vt:lpstr>Protótipo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Interativo - VIII</dc:title>
  <dc:creator>Luiz Guilherme das Chagas</dc:creator>
  <cp:lastModifiedBy>Alessandro Kantousian</cp:lastModifiedBy>
  <cp:revision>3</cp:revision>
  <dcterms:created xsi:type="dcterms:W3CDTF">2018-10-08T01:32:16Z</dcterms:created>
  <dcterms:modified xsi:type="dcterms:W3CDTF">2018-11-27T20:49:59Z</dcterms:modified>
</cp:coreProperties>
</file>