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59" r:id="rId9"/>
    <p:sldId id="260" r:id="rId10"/>
    <p:sldId id="258" r:id="rId11"/>
    <p:sldId id="261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1" y="385763"/>
            <a:ext cx="7584017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718199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1531" y="5301208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8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9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8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4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2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EEA3770-D09A-4A43-918D-B4CCE40FEB5F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079E33-1B1B-4251-8EEF-3C4640F9F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culoimc.com.br/tabela-de-imc/%3e.%20Acess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1" y="3447725"/>
            <a:ext cx="10363200" cy="1470025"/>
          </a:xfrm>
        </p:spPr>
        <p:txBody>
          <a:bodyPr/>
          <a:lstStyle/>
          <a:p>
            <a:r>
              <a:rPr lang="pt-BR" dirty="0"/>
              <a:t>Projeto Interativo - VIII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637530"/>
            <a:ext cx="8534400" cy="841648"/>
          </a:xfrm>
        </p:spPr>
        <p:txBody>
          <a:bodyPr/>
          <a:lstStyle/>
          <a:p>
            <a:r>
              <a:rPr lang="pt-BR" dirty="0"/>
              <a:t>Prédio </a:t>
            </a:r>
            <a:r>
              <a:rPr lang="pt-BR" dirty="0" err="1"/>
              <a:t>In-door</a:t>
            </a:r>
            <a:r>
              <a:rPr lang="pt-BR" dirty="0"/>
              <a:t> (PID)</a:t>
            </a:r>
          </a:p>
          <a:p>
            <a:r>
              <a:rPr lang="pt-BR" sz="2400" dirty="0"/>
              <a:t>Nomes: Alessandro Kantousian</a:t>
            </a:r>
          </a:p>
          <a:p>
            <a:r>
              <a:rPr lang="pt-BR" sz="2400" dirty="0"/>
              <a:t>Luiz Guilherme das Chagas</a:t>
            </a:r>
          </a:p>
          <a:p>
            <a:r>
              <a:rPr lang="pt-BR" sz="2400" dirty="0" err="1"/>
              <a:t>Cainã</a:t>
            </a:r>
            <a:r>
              <a:rPr lang="pt-BR" sz="2400" dirty="0"/>
              <a:t> Camargo</a:t>
            </a:r>
          </a:p>
        </p:txBody>
      </p:sp>
    </p:spTree>
    <p:extLst>
      <p:ext uri="{BB962C8B-B14F-4D97-AF65-F5344CB8AC3E}">
        <p14:creationId xmlns:p14="http://schemas.microsoft.com/office/powerpoint/2010/main" val="416215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4498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79136"/>
            <a:ext cx="10972800" cy="2737130"/>
          </a:xfrm>
        </p:spPr>
        <p:txBody>
          <a:bodyPr/>
          <a:lstStyle/>
          <a:p>
            <a:r>
              <a:rPr lang="pt-BR" dirty="0"/>
              <a:t>Posição:</a:t>
            </a:r>
          </a:p>
          <a:p>
            <a:pPr lvl="1"/>
            <a:r>
              <a:rPr lang="pt-BR" dirty="0"/>
              <a:t>Cálculo do RSSI é feito automaticamente por função já existente na biblioteca do módulo ESP8266;</a:t>
            </a:r>
          </a:p>
          <a:p>
            <a:pPr lvl="1"/>
            <a:r>
              <a:rPr lang="pt-BR" dirty="0"/>
              <a:t>A partir do RSSI calculamos o FSPL (Atenuação de espaço livre) e daí a posição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11943"/>
            <a:ext cx="4822854" cy="32125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61" y="3645164"/>
            <a:ext cx="2370167" cy="12791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28" y="3716266"/>
            <a:ext cx="2200275" cy="1362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24302"/>
            <a:ext cx="2339778" cy="16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9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09146"/>
          </a:xfrm>
        </p:spPr>
        <p:txBody>
          <a:bodyPr/>
          <a:lstStyle/>
          <a:p>
            <a:r>
              <a:rPr lang="pt-BR" dirty="0"/>
              <a:t>Comunicação:</a:t>
            </a:r>
          </a:p>
          <a:p>
            <a:pPr lvl="1"/>
            <a:r>
              <a:rPr lang="pt-BR" dirty="0"/>
              <a:t>UDP: Confirmação de funcionários</a:t>
            </a:r>
          </a:p>
          <a:p>
            <a:pPr lvl="1"/>
            <a:r>
              <a:rPr lang="pt-BR" dirty="0"/>
              <a:t>TCP: Envio dos dados de RSSI</a:t>
            </a:r>
          </a:p>
          <a:p>
            <a:r>
              <a:rPr lang="pt-BR" dirty="0"/>
              <a:t>Servidor:</a:t>
            </a:r>
          </a:p>
          <a:p>
            <a:pPr lvl="1"/>
            <a:r>
              <a:rPr lang="pt-BR" dirty="0"/>
              <a:t>Consulta um banco de dados com o registro dos dispositivos cadastrados</a:t>
            </a:r>
          </a:p>
          <a:p>
            <a:pPr lvl="1"/>
            <a:r>
              <a:rPr lang="pt-BR" dirty="0"/>
              <a:t>Recebe a informação do RSSI, calcula o FSPL e a posição da pessoa</a:t>
            </a:r>
          </a:p>
          <a:p>
            <a:pPr lvl="1"/>
            <a:r>
              <a:rPr lang="pt-BR" dirty="0"/>
              <a:t>Envia para uma página web onde é possível ver a localização da pessoa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15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5E9FB-767F-4BFF-AFF7-A5A97862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56319-831D-4FA7-B7F6-F64779D4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 Disponível em: &lt;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http://jwilson.coe.uga.edu/EMAT6680Fa05/Schultz/6690/Barn_GPS/Barn_GPS.html&gt;. 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Wi-Fi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Trilateration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&lt;https://pdfs.semanticscholar.org/e796/6215ebe9df591c43794dcff5024a088cb80d.pdf&gt;. </a:t>
            </a:r>
          </a:p>
          <a:p>
            <a:pPr algn="just"/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Disponível em: &lt;https://pt.wikipedia.org/wiki/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User_Datagram_Protocol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UDP. Disponível em: &lt;https://arduino-esp8266.readthedocs.io/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/esp8266wifi/udp-examples.html&gt;.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9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Assunto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Localização </a:t>
            </a:r>
            <a:r>
              <a:rPr lang="pt-BR" dirty="0" err="1"/>
              <a:t>In-door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        * Pessoas</a:t>
            </a:r>
          </a:p>
          <a:p>
            <a:pPr marL="0" indent="0" algn="just">
              <a:buNone/>
            </a:pPr>
            <a:r>
              <a:rPr lang="pt-BR" dirty="0"/>
              <a:t>	* Lugares (</a:t>
            </a:r>
            <a:r>
              <a:rPr lang="pt-BR" dirty="0" err="1"/>
              <a:t>Ex</a:t>
            </a:r>
            <a:r>
              <a:rPr lang="pt-BR" dirty="0"/>
              <a:t>: Lojas)</a:t>
            </a:r>
          </a:p>
          <a:p>
            <a:pPr marL="0" indent="0" algn="just">
              <a:buNone/>
            </a:pPr>
            <a:r>
              <a:rPr lang="pt-BR" dirty="0"/>
              <a:t>	* Aparelhos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1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B39D-B10E-49A5-8FDC-16717F7F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F7D09-1738-4DFC-97B5-228C71BB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A utilidade da localização de pessoas e aparelhos vem se aperfeiçoando cada vez mais com a evolução de programas e aplicativos que utilizam-se deste recurso.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Com a baixa efetividade da localização por GPS em lugares fechados, a localização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in-door</a:t>
            </a:r>
            <a:r>
              <a:rPr lang="pt-BR" dirty="0">
                <a:latin typeface="Arial" pitchFamily="34" charset="0"/>
                <a:cs typeface="Arial" pitchFamily="34" charset="0"/>
              </a:rPr>
              <a:t> acaba se tornando alvo de pesquisas e projetos por ser bastante relevante a qual seria possível monitorar a localização dos funcionários dentro de uma empresa.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9254A-EE2E-42EA-BF3D-FEC36F2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1DA8B-F985-4006-840D-70599B22B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96612"/>
          </a:xfrm>
        </p:spPr>
        <p:txBody>
          <a:bodyPr/>
          <a:lstStyle/>
          <a:p>
            <a:pPr algn="just"/>
            <a:r>
              <a:rPr lang="pt-BR" dirty="0"/>
              <a:t>Precisão na localização.</a:t>
            </a:r>
          </a:p>
          <a:p>
            <a:pPr algn="just"/>
            <a:r>
              <a:rPr lang="pt-BR" dirty="0"/>
              <a:t>Análise do sinal emitido pela esp8266.</a:t>
            </a:r>
          </a:p>
          <a:p>
            <a:pPr algn="just"/>
            <a:r>
              <a:rPr lang="pt-BR" dirty="0"/>
              <a:t>Tempo de resposta.</a:t>
            </a:r>
          </a:p>
        </p:txBody>
      </p:sp>
    </p:spTree>
    <p:extLst>
      <p:ext uri="{BB962C8B-B14F-4D97-AF65-F5344CB8AC3E}">
        <p14:creationId xmlns:p14="http://schemas.microsoft.com/office/powerpoint/2010/main" val="300346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96E97-4BB9-42C4-8D1E-2572E60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33F79-4A87-40D5-BFCE-A2AD7FB3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Desenvolver um protótipo com a finalidade de localização através da potência do sinal (rede WiFi) que os esp8266 transmitem. 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Reconhecer em qual sala e andar o funcionário se encontra.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Visualizar a localização através de qualquer dispositivo com internet.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19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D9F3E-394C-4143-9BE1-CCDEC0F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e Recursos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93A9B9-131F-4C1E-8869-0AEA81D0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233"/>
            <a:ext cx="3239166" cy="323099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557377-9A82-4FAC-95EE-D18AC4425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0" y="2883091"/>
            <a:ext cx="2249564" cy="1875893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9E1827-F661-47B9-B26E-476F21AC1E01}"/>
              </a:ext>
            </a:extLst>
          </p:cNvPr>
          <p:cNvSpPr txBox="1">
            <a:spLocks/>
          </p:cNvSpPr>
          <p:nvPr/>
        </p:nvSpPr>
        <p:spPr bwMode="auto">
          <a:xfrm>
            <a:off x="309717" y="5034672"/>
            <a:ext cx="11734800" cy="63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 err="1"/>
              <a:t>NodeMCU</a:t>
            </a:r>
            <a:r>
              <a:rPr lang="pt-BR" sz="2000" kern="0" dirty="0"/>
              <a:t>                      Sensor Infravermelho E18-D80NK             Python</a:t>
            </a:r>
            <a:r>
              <a:rPr lang="pt-BR" kern="0" dirty="0"/>
              <a:t>                </a:t>
            </a:r>
            <a:r>
              <a:rPr lang="pt-BR" sz="2000" kern="0" dirty="0"/>
              <a:t>Arduino IDE</a:t>
            </a:r>
            <a:r>
              <a:rPr lang="pt-BR" kern="0" dirty="0"/>
              <a:t>  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7235268-432F-420C-A2CE-B1D7CA9689D8}"/>
              </a:ext>
            </a:extLst>
          </p:cNvPr>
          <p:cNvSpPr txBox="1">
            <a:spLocks/>
          </p:cNvSpPr>
          <p:nvPr/>
        </p:nvSpPr>
        <p:spPr bwMode="auto">
          <a:xfrm>
            <a:off x="1858296" y="2247234"/>
            <a:ext cx="10205885" cy="63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800" kern="0" dirty="0"/>
              <a:t>Equipamentos                         Plataformas de Desenvolvimento</a:t>
            </a:r>
            <a:endParaRPr lang="pt-BR" sz="4000" kern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47E79A1-291A-4DDA-8194-AEA4F65B0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52" y="2981840"/>
            <a:ext cx="1782081" cy="17771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CEC930B-7FC1-4891-B9EF-AA77C97BD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60" y="2949271"/>
            <a:ext cx="1947557" cy="1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BBEF6-C81F-430F-8D11-600F12B2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Parte I – Identificando através do Sensor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ECF27-60D2-4394-ACCC-93415FA3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5486400" cy="5278130"/>
          </a:xfrm>
        </p:spPr>
        <p:txBody>
          <a:bodyPr/>
          <a:lstStyle/>
          <a:p>
            <a:pPr algn="just"/>
            <a:r>
              <a:rPr lang="pt-BR" sz="2400" dirty="0"/>
              <a:t>Sensor Infravermelho: O funcionário passa pelo sensor, a ESP8266 (sensor), dispara um Broadcast UDP.</a:t>
            </a:r>
          </a:p>
          <a:p>
            <a:pPr algn="just"/>
            <a:r>
              <a:rPr lang="pt-BR" sz="2400" dirty="0"/>
              <a:t>UDP: Protocolo de Redes. Envia um datagrama solicitando o MAC de quem passou pelo sensor.</a:t>
            </a:r>
          </a:p>
          <a:p>
            <a:pPr algn="just"/>
            <a:r>
              <a:rPr lang="pt-BR" sz="2400" dirty="0"/>
              <a:t>ESP8266 (pessoa): Recebe o UDP pela porta definida e retorna o seu MAC.</a:t>
            </a:r>
          </a:p>
          <a:p>
            <a:pPr algn="just"/>
            <a:r>
              <a:rPr lang="pt-BR" sz="2400" dirty="0"/>
              <a:t>ESP8266 (sensor): Recebe o MAC e envia ao servidor.</a:t>
            </a:r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22E6CD-BE88-44DF-BF33-7997283F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81" y="1035927"/>
            <a:ext cx="4491038" cy="507456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27F844E-3B5B-40FC-8900-CBBB98C35F65}"/>
              </a:ext>
            </a:extLst>
          </p:cNvPr>
          <p:cNvSpPr txBox="1">
            <a:spLocks/>
          </p:cNvSpPr>
          <p:nvPr/>
        </p:nvSpPr>
        <p:spPr bwMode="auto">
          <a:xfrm>
            <a:off x="6705600" y="5904907"/>
            <a:ext cx="5486400" cy="35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400" kern="0" dirty="0"/>
              <a:t>Figura 1: Diagrama de identificação pelo Sensor Infravermelho.</a:t>
            </a:r>
          </a:p>
        </p:txBody>
      </p:sp>
    </p:spTree>
    <p:extLst>
      <p:ext uri="{BB962C8B-B14F-4D97-AF65-F5344CB8AC3E}">
        <p14:creationId xmlns:p14="http://schemas.microsoft.com/office/powerpoint/2010/main" val="26491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0222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54860"/>
            <a:ext cx="10972800" cy="714121"/>
          </a:xfrm>
        </p:spPr>
        <p:txBody>
          <a:bodyPr/>
          <a:lstStyle/>
          <a:p>
            <a:r>
              <a:rPr lang="pt-BR" dirty="0"/>
              <a:t>Posição: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36" y="1668981"/>
            <a:ext cx="7448550" cy="49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79924"/>
            <a:ext cx="10972800" cy="1143000"/>
          </a:xfrm>
        </p:spPr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267094"/>
            <a:ext cx="10972800" cy="4525963"/>
          </a:xfrm>
        </p:spPr>
        <p:txBody>
          <a:bodyPr/>
          <a:lstStyle/>
          <a:p>
            <a:r>
              <a:rPr lang="pt-BR" dirty="0"/>
              <a:t>Reconhecimento da pessoa: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6CC0296-3456-4172-8DB9-6148A9C72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" y="2115871"/>
            <a:ext cx="9687089" cy="41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65989"/>
      </p:ext>
    </p:extLst>
  </p:cSld>
  <p:clrMapOvr>
    <a:masterClrMapping/>
  </p:clrMapOvr>
</p:sld>
</file>

<file path=ppt/theme/theme1.xml><?xml version="1.0" encoding="utf-8"?>
<a:theme xmlns:a="http://schemas.openxmlformats.org/drawingml/2006/main" name="senac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nac" id="{BCFF7F2E-69BE-4E1E-9431-397D7EF508EE}" vid="{46CDD43D-BF1D-48EA-8D10-ECE6B2A11B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</Template>
  <TotalTime>165</TotalTime>
  <Words>461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senac</vt:lpstr>
      <vt:lpstr>Projeto Interativo - VIII</vt:lpstr>
      <vt:lpstr>Assunto</vt:lpstr>
      <vt:lpstr>Introdução</vt:lpstr>
      <vt:lpstr>Problemas</vt:lpstr>
      <vt:lpstr>Objetivo</vt:lpstr>
      <vt:lpstr>Materiais e Recursos</vt:lpstr>
      <vt:lpstr>Parte I – Identificando através do Sensor</vt:lpstr>
      <vt:lpstr>Funcionamento</vt:lpstr>
      <vt:lpstr>Funcionamento</vt:lpstr>
      <vt:lpstr>Funcionamento</vt:lpstr>
      <vt:lpstr>Funcionamento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Interativo - VIII</dc:title>
  <dc:creator>Luiz Guilherme das Chagas</dc:creator>
  <cp:lastModifiedBy>Sarkistel Montagens</cp:lastModifiedBy>
  <cp:revision>17</cp:revision>
  <dcterms:created xsi:type="dcterms:W3CDTF">2018-10-08T01:32:16Z</dcterms:created>
  <dcterms:modified xsi:type="dcterms:W3CDTF">2018-11-27T13:54:01Z</dcterms:modified>
</cp:coreProperties>
</file>