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8501" y="385763"/>
            <a:ext cx="7584017" cy="333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9971" y="3718199"/>
            <a:ext cx="103632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71531" y="5301208"/>
            <a:ext cx="8534400" cy="84164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9EEA3770-D09A-4A43-918D-B4CCE40FEB5F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64079E33-1B1B-4251-8EEF-3C4640F9F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418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EA3770-D09A-4A43-918D-B4CCE40FEB5F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079E33-1B1B-4251-8EEF-3C4640F9F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295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EA3770-D09A-4A43-918D-B4CCE40FEB5F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079E33-1B1B-4251-8EEF-3C4640F9F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954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96601" y="6215063"/>
            <a:ext cx="1200151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9EEA3770-D09A-4A43-918D-B4CCE40FEB5F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64079E33-1B1B-4251-8EEF-3C4640F9F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09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96601" y="6215063"/>
            <a:ext cx="1200151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9EEA3770-D09A-4A43-918D-B4CCE40FEB5F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64079E33-1B1B-4251-8EEF-3C4640F9F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88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96601" y="6215063"/>
            <a:ext cx="1200151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9EEA3770-D09A-4A43-918D-B4CCE40FEB5F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64079E33-1B1B-4251-8EEF-3C4640F9F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79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96601" y="6215063"/>
            <a:ext cx="1200151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9EEA3770-D09A-4A43-918D-B4CCE40FEB5F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64079E33-1B1B-4251-8EEF-3C4640F9F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7848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96601" y="6215063"/>
            <a:ext cx="1200151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9EEA3770-D09A-4A43-918D-B4CCE40FEB5F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64079E33-1B1B-4251-8EEF-3C4640F9F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7418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96601" y="6215063"/>
            <a:ext cx="1200151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9EEA3770-D09A-4A43-918D-B4CCE40FEB5F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64079E33-1B1B-4251-8EEF-3C4640F9F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5821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96601" y="6215063"/>
            <a:ext cx="1200151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9EEA3770-D09A-4A43-918D-B4CCE40FEB5F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64079E33-1B1B-4251-8EEF-3C4640F9F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771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96601" y="6215063"/>
            <a:ext cx="1200151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9EEA3770-D09A-4A43-918D-B4CCE40FEB5F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64079E33-1B1B-4251-8EEF-3C4640F9F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0585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9EEA3770-D09A-4A43-918D-B4CCE40FEB5F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4079E33-1B1B-4251-8EEF-3C4640F9F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93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Interativo - VIII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Prédium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2155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Sistema de segurança para empresas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Permite saber a localização do funcionário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Posição do funcionário calculada a partir de RSSI e FSPL</a:t>
            </a:r>
          </a:p>
        </p:txBody>
      </p:sp>
    </p:spTree>
    <p:extLst>
      <p:ext uri="{BB962C8B-B14F-4D97-AF65-F5344CB8AC3E}">
        <p14:creationId xmlns:p14="http://schemas.microsoft.com/office/powerpoint/2010/main" val="3243159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4498"/>
          </a:xfrm>
        </p:spPr>
        <p:txBody>
          <a:bodyPr/>
          <a:lstStyle/>
          <a:p>
            <a:r>
              <a:rPr lang="pt-BR" dirty="0"/>
              <a:t>Funcionamento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979136"/>
            <a:ext cx="10972800" cy="2737130"/>
          </a:xfrm>
        </p:spPr>
        <p:txBody>
          <a:bodyPr/>
          <a:lstStyle/>
          <a:p>
            <a:r>
              <a:rPr lang="pt-BR" dirty="0"/>
              <a:t>Posição:</a:t>
            </a:r>
          </a:p>
          <a:p>
            <a:pPr lvl="1"/>
            <a:r>
              <a:rPr lang="pt-BR" dirty="0"/>
              <a:t>Cálculo do RSSI é feito automaticamente por função já existente na biblioteca do módulo ESP8266;</a:t>
            </a:r>
          </a:p>
          <a:p>
            <a:pPr lvl="1"/>
            <a:r>
              <a:rPr lang="pt-BR" dirty="0"/>
              <a:t>A partir do RSSI calculamos o FSPL (Atenuação de espaço livre) e daí a posição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511943"/>
            <a:ext cx="4822854" cy="321253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061" y="3645164"/>
            <a:ext cx="2370167" cy="127913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228" y="3716266"/>
            <a:ext cx="2200275" cy="136207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924302"/>
            <a:ext cx="2339778" cy="161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293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80222"/>
          </a:xfrm>
        </p:spPr>
        <p:txBody>
          <a:bodyPr/>
          <a:lstStyle/>
          <a:p>
            <a:r>
              <a:rPr lang="pt-BR" dirty="0"/>
              <a:t>Funcionamento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954860"/>
            <a:ext cx="10972800" cy="714121"/>
          </a:xfrm>
        </p:spPr>
        <p:txBody>
          <a:bodyPr/>
          <a:lstStyle/>
          <a:p>
            <a:r>
              <a:rPr lang="pt-BR" dirty="0"/>
              <a:t>Posição: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436" y="1668981"/>
            <a:ext cx="7448550" cy="490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61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79924"/>
            <a:ext cx="10972800" cy="1143000"/>
          </a:xfrm>
        </p:spPr>
        <p:txBody>
          <a:bodyPr/>
          <a:lstStyle/>
          <a:p>
            <a:r>
              <a:rPr lang="pt-BR" dirty="0"/>
              <a:t>Funcionamento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267094"/>
            <a:ext cx="10972800" cy="4525963"/>
          </a:xfrm>
        </p:spPr>
        <p:txBody>
          <a:bodyPr/>
          <a:lstStyle/>
          <a:p>
            <a:r>
              <a:rPr lang="pt-BR" dirty="0"/>
              <a:t>Reconhecimento da pessoa:</a:t>
            </a:r>
          </a:p>
          <a:p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6CC0296-3456-4172-8DB9-6148A9C72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33" y="2115871"/>
            <a:ext cx="9687089" cy="419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565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009146"/>
          </a:xfrm>
        </p:spPr>
        <p:txBody>
          <a:bodyPr/>
          <a:lstStyle/>
          <a:p>
            <a:r>
              <a:rPr lang="pt-BR" dirty="0"/>
              <a:t>Comunicação:</a:t>
            </a:r>
          </a:p>
          <a:p>
            <a:pPr lvl="1"/>
            <a:r>
              <a:rPr lang="pt-BR" dirty="0"/>
              <a:t>UDP: Confirmação de funcionários</a:t>
            </a:r>
          </a:p>
          <a:p>
            <a:pPr lvl="1"/>
            <a:r>
              <a:rPr lang="pt-BR" dirty="0"/>
              <a:t>TCP: Envio dos dados de RSSI</a:t>
            </a:r>
          </a:p>
          <a:p>
            <a:r>
              <a:rPr lang="pt-BR" dirty="0"/>
              <a:t>Servidor:</a:t>
            </a:r>
          </a:p>
          <a:p>
            <a:pPr lvl="1"/>
            <a:r>
              <a:rPr lang="pt-BR" dirty="0"/>
              <a:t>Consulta um banco de dados com o registro dos dispositivos cadastrados</a:t>
            </a:r>
          </a:p>
          <a:p>
            <a:pPr lvl="1"/>
            <a:r>
              <a:rPr lang="pt-BR" dirty="0"/>
              <a:t>Recebe a informação do RSSI, calcula o FSPL e a posição da pessoa</a:t>
            </a:r>
          </a:p>
          <a:p>
            <a:pPr lvl="1"/>
            <a:r>
              <a:rPr lang="pt-BR" dirty="0"/>
              <a:t>Envia para uma página web onde é possível ver a localização da pessoa</a:t>
            </a:r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8157959"/>
      </p:ext>
    </p:extLst>
  </p:cSld>
  <p:clrMapOvr>
    <a:masterClrMapping/>
  </p:clrMapOvr>
</p:sld>
</file>

<file path=ppt/theme/theme1.xml><?xml version="1.0" encoding="utf-8"?>
<a:theme xmlns:a="http://schemas.openxmlformats.org/drawingml/2006/main" name="senac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enac" id="{BCFF7F2E-69BE-4E1E-9431-397D7EF508EE}" vid="{46CDD43D-BF1D-48EA-8D10-ECE6B2A11B2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senac</Template>
  <TotalTime>80</TotalTime>
  <Words>126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8" baseType="lpstr">
      <vt:lpstr>Arial</vt:lpstr>
      <vt:lpstr>senac</vt:lpstr>
      <vt:lpstr>Projeto Interativo - VIII</vt:lpstr>
      <vt:lpstr>Recapitulando</vt:lpstr>
      <vt:lpstr>Funcionamento</vt:lpstr>
      <vt:lpstr>Funcionamento</vt:lpstr>
      <vt:lpstr>Funcionamento</vt:lpstr>
      <vt:lpstr>Funcionamento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Interativo - VIII</dc:title>
  <dc:creator>Luiz Guilherme das Chagas</dc:creator>
  <cp:lastModifiedBy>Alessandro Kantousian</cp:lastModifiedBy>
  <cp:revision>7</cp:revision>
  <dcterms:created xsi:type="dcterms:W3CDTF">2018-10-08T01:32:16Z</dcterms:created>
  <dcterms:modified xsi:type="dcterms:W3CDTF">2018-10-08T20:58:45Z</dcterms:modified>
</cp:coreProperties>
</file>