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9601200" cy="12801600" type="A3"/>
  <p:notesSz cx="6797675" cy="9928225"/>
  <p:defaultTextStyle>
    <a:defPPr>
      <a:defRPr lang="en-US"/>
    </a:defPPr>
    <a:lvl1pPr algn="l" rtl="0" eaLnBrk="0" fontAlgn="base" hangingPunct="0">
      <a:spcBef>
        <a:spcPct val="0"/>
      </a:spcBef>
      <a:spcAft>
        <a:spcPct val="0"/>
      </a:spcAft>
      <a:defRPr sz="700" kern="1200">
        <a:solidFill>
          <a:schemeClr val="tx1"/>
        </a:solidFill>
        <a:latin typeface="Times" pitchFamily="1" charset="0"/>
        <a:ea typeface="+mn-ea"/>
        <a:cs typeface="+mn-cs"/>
      </a:defRPr>
    </a:lvl1pPr>
    <a:lvl2pPr marL="134938" indent="14288" algn="l" rtl="0" eaLnBrk="0" fontAlgn="base" hangingPunct="0">
      <a:spcBef>
        <a:spcPct val="0"/>
      </a:spcBef>
      <a:spcAft>
        <a:spcPct val="0"/>
      </a:spcAft>
      <a:defRPr sz="700" kern="1200">
        <a:solidFill>
          <a:schemeClr val="tx1"/>
        </a:solidFill>
        <a:latin typeface="Times" pitchFamily="1" charset="0"/>
        <a:ea typeface="+mn-ea"/>
        <a:cs typeface="+mn-cs"/>
      </a:defRPr>
    </a:lvl2pPr>
    <a:lvl3pPr marL="269875" indent="28575" algn="l" rtl="0" eaLnBrk="0" fontAlgn="base" hangingPunct="0">
      <a:spcBef>
        <a:spcPct val="0"/>
      </a:spcBef>
      <a:spcAft>
        <a:spcPct val="0"/>
      </a:spcAft>
      <a:defRPr sz="700" kern="1200">
        <a:solidFill>
          <a:schemeClr val="tx1"/>
        </a:solidFill>
        <a:latin typeface="Times" pitchFamily="1" charset="0"/>
        <a:ea typeface="+mn-ea"/>
        <a:cs typeface="+mn-cs"/>
      </a:defRPr>
    </a:lvl3pPr>
    <a:lvl4pPr marL="404813" indent="42863" algn="l" rtl="0" eaLnBrk="0" fontAlgn="base" hangingPunct="0">
      <a:spcBef>
        <a:spcPct val="0"/>
      </a:spcBef>
      <a:spcAft>
        <a:spcPct val="0"/>
      </a:spcAft>
      <a:defRPr sz="700" kern="1200">
        <a:solidFill>
          <a:schemeClr val="tx1"/>
        </a:solidFill>
        <a:latin typeface="Times" pitchFamily="1" charset="0"/>
        <a:ea typeface="+mn-ea"/>
        <a:cs typeface="+mn-cs"/>
      </a:defRPr>
    </a:lvl4pPr>
    <a:lvl5pPr marL="541338" indent="57150" algn="l" rtl="0" eaLnBrk="0" fontAlgn="base" hangingPunct="0">
      <a:spcBef>
        <a:spcPct val="0"/>
      </a:spcBef>
      <a:spcAft>
        <a:spcPct val="0"/>
      </a:spcAft>
      <a:defRPr sz="700" kern="1200">
        <a:solidFill>
          <a:schemeClr val="tx1"/>
        </a:solidFill>
        <a:latin typeface="Times" pitchFamily="1" charset="0"/>
        <a:ea typeface="+mn-ea"/>
        <a:cs typeface="+mn-cs"/>
      </a:defRPr>
    </a:lvl5pPr>
    <a:lvl6pPr marL="2286000" algn="l" defTabSz="914400" rtl="0" eaLnBrk="1" latinLnBrk="0" hangingPunct="1">
      <a:defRPr sz="700" kern="1200">
        <a:solidFill>
          <a:schemeClr val="tx1"/>
        </a:solidFill>
        <a:latin typeface="Times" pitchFamily="1" charset="0"/>
        <a:ea typeface="+mn-ea"/>
        <a:cs typeface="+mn-cs"/>
      </a:defRPr>
    </a:lvl6pPr>
    <a:lvl7pPr marL="2743200" algn="l" defTabSz="914400" rtl="0" eaLnBrk="1" latinLnBrk="0" hangingPunct="1">
      <a:defRPr sz="700" kern="1200">
        <a:solidFill>
          <a:schemeClr val="tx1"/>
        </a:solidFill>
        <a:latin typeface="Times" pitchFamily="1" charset="0"/>
        <a:ea typeface="+mn-ea"/>
        <a:cs typeface="+mn-cs"/>
      </a:defRPr>
    </a:lvl7pPr>
    <a:lvl8pPr marL="3200400" algn="l" defTabSz="914400" rtl="0" eaLnBrk="1" latinLnBrk="0" hangingPunct="1">
      <a:defRPr sz="700" kern="1200">
        <a:solidFill>
          <a:schemeClr val="tx1"/>
        </a:solidFill>
        <a:latin typeface="Times" pitchFamily="1" charset="0"/>
        <a:ea typeface="+mn-ea"/>
        <a:cs typeface="+mn-cs"/>
      </a:defRPr>
    </a:lvl8pPr>
    <a:lvl9pPr marL="3657600" algn="l" defTabSz="914400" rtl="0" eaLnBrk="1" latinLnBrk="0" hangingPunct="1">
      <a:defRPr sz="700" kern="1200">
        <a:solidFill>
          <a:schemeClr val="tx1"/>
        </a:solidFill>
        <a:latin typeface="Times" pitchFamily="1" charset="0"/>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ssandro Kantousian" initials="AK" lastIdx="1" clrIdx="0">
    <p:extLst>
      <p:ext uri="{19B8F6BF-5375-455C-9EA6-DF929625EA0E}">
        <p15:presenceInfo xmlns:p15="http://schemas.microsoft.com/office/powerpoint/2012/main" userId="a0355e9dfc938e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FA9500"/>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2787"/>
    <p:restoredTop sz="90929"/>
  </p:normalViewPr>
  <p:slideViewPr>
    <p:cSldViewPr>
      <p:cViewPr>
        <p:scale>
          <a:sx n="98" d="100"/>
          <a:sy n="98" d="100"/>
        </p:scale>
        <p:origin x="858" y="-270"/>
      </p:cViewPr>
      <p:guideLst>
        <p:guide orient="horz" pos="4032"/>
        <p:guide pos="302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pt-BR" dirty="0"/>
          </a:p>
        </p:txBody>
      </p:sp>
      <p:sp>
        <p:nvSpPr>
          <p:cNvPr id="5123"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pt-BR" dirty="0"/>
          </a:p>
        </p:txBody>
      </p:sp>
      <p:sp>
        <p:nvSpPr>
          <p:cNvPr id="5124"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pt-BR" dirty="0"/>
          </a:p>
        </p:txBody>
      </p:sp>
      <p:sp>
        <p:nvSpPr>
          <p:cNvPr id="5125" name="Rectangle 5"/>
          <p:cNvSpPr>
            <a:spLocks noGrp="1" noChangeArrowheads="1"/>
          </p:cNvSpPr>
          <p:nvPr>
            <p:ph type="sldNum" sz="quarter" idx="3"/>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82A7552-8367-40D3-B04E-D75CEC9A1775}" type="slidenum">
              <a:rPr lang="pt-BR"/>
              <a:pPr>
                <a:defRPr/>
              </a:pPr>
              <a:t>‹nº›</a:t>
            </a:fld>
            <a:endParaRPr lang="pt-BR" dirty="0"/>
          </a:p>
        </p:txBody>
      </p:sp>
    </p:spTree>
    <p:extLst>
      <p:ext uri="{BB962C8B-B14F-4D97-AF65-F5344CB8AC3E}">
        <p14:creationId xmlns:p14="http://schemas.microsoft.com/office/powerpoint/2010/main" val="1494363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2005013" y="744538"/>
            <a:ext cx="2789237" cy="372268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06463" y="4716463"/>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BE8F098-8D46-466D-BC3A-030AF460FC74}" type="slidenum">
              <a:rPr lang="en-US"/>
              <a:pPr>
                <a:defRPr/>
              </a:pPr>
              <a:t>‹nº›</a:t>
            </a:fld>
            <a:endParaRPr lang="en-US" dirty="0"/>
          </a:p>
        </p:txBody>
      </p:sp>
    </p:spTree>
    <p:extLst>
      <p:ext uri="{BB962C8B-B14F-4D97-AF65-F5344CB8AC3E}">
        <p14:creationId xmlns:p14="http://schemas.microsoft.com/office/powerpoint/2010/main" val="7309581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400" kern="1200">
        <a:solidFill>
          <a:schemeClr val="tx1"/>
        </a:solidFill>
        <a:latin typeface="Times" pitchFamily="1" charset="0"/>
        <a:ea typeface="+mn-ea"/>
        <a:cs typeface="+mn-cs"/>
      </a:defRPr>
    </a:lvl1pPr>
    <a:lvl2pPr marL="134938" algn="l" rtl="0" eaLnBrk="0" fontAlgn="base" hangingPunct="0">
      <a:spcBef>
        <a:spcPct val="30000"/>
      </a:spcBef>
      <a:spcAft>
        <a:spcPct val="0"/>
      </a:spcAft>
      <a:defRPr sz="400" kern="1200">
        <a:solidFill>
          <a:schemeClr val="tx1"/>
        </a:solidFill>
        <a:latin typeface="Times" pitchFamily="1" charset="0"/>
        <a:ea typeface="+mn-ea"/>
        <a:cs typeface="+mn-cs"/>
      </a:defRPr>
    </a:lvl2pPr>
    <a:lvl3pPr marL="269875" algn="l" rtl="0" eaLnBrk="0" fontAlgn="base" hangingPunct="0">
      <a:spcBef>
        <a:spcPct val="30000"/>
      </a:spcBef>
      <a:spcAft>
        <a:spcPct val="0"/>
      </a:spcAft>
      <a:defRPr sz="400" kern="1200">
        <a:solidFill>
          <a:schemeClr val="tx1"/>
        </a:solidFill>
        <a:latin typeface="Times" pitchFamily="1" charset="0"/>
        <a:ea typeface="+mn-ea"/>
        <a:cs typeface="+mn-cs"/>
      </a:defRPr>
    </a:lvl3pPr>
    <a:lvl4pPr marL="404813" algn="l" rtl="0" eaLnBrk="0" fontAlgn="base" hangingPunct="0">
      <a:spcBef>
        <a:spcPct val="30000"/>
      </a:spcBef>
      <a:spcAft>
        <a:spcPct val="0"/>
      </a:spcAft>
      <a:defRPr sz="400" kern="1200">
        <a:solidFill>
          <a:schemeClr val="tx1"/>
        </a:solidFill>
        <a:latin typeface="Times" pitchFamily="1" charset="0"/>
        <a:ea typeface="+mn-ea"/>
        <a:cs typeface="+mn-cs"/>
      </a:defRPr>
    </a:lvl4pPr>
    <a:lvl5pPr marL="541338" algn="l" rtl="0" eaLnBrk="0" fontAlgn="base" hangingPunct="0">
      <a:spcBef>
        <a:spcPct val="30000"/>
      </a:spcBef>
      <a:spcAft>
        <a:spcPct val="0"/>
      </a:spcAft>
      <a:defRPr sz="400" kern="1200">
        <a:solidFill>
          <a:schemeClr val="tx1"/>
        </a:solidFill>
        <a:latin typeface="Times" pitchFamily="1" charset="0"/>
        <a:ea typeface="+mn-ea"/>
        <a:cs typeface="+mn-cs"/>
      </a:defRPr>
    </a:lvl5pPr>
    <a:lvl6pPr marL="677260" algn="l" defTabSz="270904" rtl="0" eaLnBrk="1" latinLnBrk="0" hangingPunct="1">
      <a:defRPr sz="400" kern="1200">
        <a:solidFill>
          <a:schemeClr val="tx1"/>
        </a:solidFill>
        <a:latin typeface="+mn-lt"/>
        <a:ea typeface="+mn-ea"/>
        <a:cs typeface="+mn-cs"/>
      </a:defRPr>
    </a:lvl6pPr>
    <a:lvl7pPr marL="812712" algn="l" defTabSz="270904" rtl="0" eaLnBrk="1" latinLnBrk="0" hangingPunct="1">
      <a:defRPr sz="400" kern="1200">
        <a:solidFill>
          <a:schemeClr val="tx1"/>
        </a:solidFill>
        <a:latin typeface="+mn-lt"/>
        <a:ea typeface="+mn-ea"/>
        <a:cs typeface="+mn-cs"/>
      </a:defRPr>
    </a:lvl7pPr>
    <a:lvl8pPr marL="948164" algn="l" defTabSz="270904" rtl="0" eaLnBrk="1" latinLnBrk="0" hangingPunct="1">
      <a:defRPr sz="400" kern="1200">
        <a:solidFill>
          <a:schemeClr val="tx1"/>
        </a:solidFill>
        <a:latin typeface="+mn-lt"/>
        <a:ea typeface="+mn-ea"/>
        <a:cs typeface="+mn-cs"/>
      </a:defRPr>
    </a:lvl8pPr>
    <a:lvl9pPr marL="1083616" algn="l" defTabSz="270904" rtl="0" eaLnBrk="1" latinLnBrk="0" hangingPunct="1">
      <a:defRPr sz="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37F6B67F-F66B-4292-98DC-F17B1634027C}" type="slidenum">
              <a:rPr lang="en-US" smtClean="0"/>
              <a:pPr/>
              <a:t>1</a:t>
            </a:fld>
            <a:endParaRPr lang="en-US"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eaLnBrk="1" hangingPunct="1"/>
            <a:endParaRPr lang="pt-BR" dirty="0"/>
          </a:p>
        </p:txBody>
      </p:sp>
    </p:spTree>
    <p:extLst>
      <p:ext uri="{BB962C8B-B14F-4D97-AF65-F5344CB8AC3E}">
        <p14:creationId xmlns:p14="http://schemas.microsoft.com/office/powerpoint/2010/main" val="563532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20278" y="3976918"/>
            <a:ext cx="8160644" cy="2743805"/>
          </a:xfrm>
        </p:spPr>
        <p:txBody>
          <a:bodyPr/>
          <a:lstStyle/>
          <a:p>
            <a:r>
              <a:rPr lang="pt-BR"/>
              <a:t>Clique para editar o estilo do título mestre</a:t>
            </a:r>
          </a:p>
        </p:txBody>
      </p:sp>
      <p:sp>
        <p:nvSpPr>
          <p:cNvPr id="3" name="Subtítulo 2"/>
          <p:cNvSpPr>
            <a:spLocks noGrp="1"/>
          </p:cNvSpPr>
          <p:nvPr>
            <p:ph type="subTitle" idx="1"/>
          </p:nvPr>
        </p:nvSpPr>
        <p:spPr>
          <a:xfrm>
            <a:off x="1440086" y="7254240"/>
            <a:ext cx="6721028" cy="3271677"/>
          </a:xfrm>
        </p:spPr>
        <p:txBody>
          <a:bodyPr/>
          <a:lstStyle>
            <a:lvl1pPr marL="0" indent="0" algn="ctr">
              <a:buNone/>
              <a:defRPr/>
            </a:lvl1pPr>
            <a:lvl2pPr marL="135452" indent="0" algn="ctr">
              <a:buNone/>
              <a:defRPr/>
            </a:lvl2pPr>
            <a:lvl3pPr marL="270904" indent="0" algn="ctr">
              <a:buNone/>
              <a:defRPr/>
            </a:lvl3pPr>
            <a:lvl4pPr marL="406356" indent="0" algn="ctr">
              <a:buNone/>
              <a:defRPr/>
            </a:lvl4pPr>
            <a:lvl5pPr marL="541808" indent="0" algn="ctr">
              <a:buNone/>
              <a:defRPr/>
            </a:lvl5pPr>
            <a:lvl6pPr marL="677260" indent="0" algn="ctr">
              <a:buNone/>
              <a:defRPr/>
            </a:lvl6pPr>
            <a:lvl7pPr marL="812712" indent="0" algn="ctr">
              <a:buNone/>
              <a:defRPr/>
            </a:lvl7pPr>
            <a:lvl8pPr marL="948164" indent="0" algn="ctr">
              <a:buNone/>
              <a:defRPr/>
            </a:lvl8pPr>
            <a:lvl9pPr marL="1083616" indent="0" algn="ctr">
              <a:buNone/>
              <a:defRPr/>
            </a:lvl9pPr>
          </a:lstStyle>
          <a:p>
            <a:r>
              <a:rPr lang="pt-BR"/>
              <a:t>Clique para editar o estilo do subtítulo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D3E313B7-FEE2-499D-B98A-2D8B9ED5E8B7}" type="slidenum">
              <a:rPr lang="en-US"/>
              <a:pPr>
                <a:defRPr/>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66ACA3B0-C364-47D6-AA70-1A6C7AFD7B6E}" type="slidenum">
              <a:rPr lang="en-US"/>
              <a:pPr>
                <a:defRPr/>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0996" y="1138077"/>
            <a:ext cx="2039926" cy="10241280"/>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720278" y="1138077"/>
            <a:ext cx="6075554" cy="10241280"/>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D2F6B1AB-C050-4C6B-BD15-F21F46CCA97C}" type="slidenum">
              <a:rPr lang="en-US"/>
              <a:pPr>
                <a:defRPr/>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45851252-7E36-4E90-B610-33891529B969}" type="slidenum">
              <a:rPr lang="en-US"/>
              <a:pPr>
                <a:defRPr/>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58386" y="8226240"/>
            <a:ext cx="8161114" cy="2542442"/>
          </a:xfrm>
        </p:spPr>
        <p:txBody>
          <a:bodyPr anchor="t"/>
          <a:lstStyle>
            <a:lvl1pPr algn="l">
              <a:defRPr sz="1200" b="1" cap="all"/>
            </a:lvl1pPr>
          </a:lstStyle>
          <a:p>
            <a:r>
              <a:rPr lang="pt-BR"/>
              <a:t>Clique para editar o estilo do título mestre</a:t>
            </a:r>
          </a:p>
        </p:txBody>
      </p:sp>
      <p:sp>
        <p:nvSpPr>
          <p:cNvPr id="3" name="Espaço Reservado para Texto 2"/>
          <p:cNvSpPr>
            <a:spLocks noGrp="1"/>
          </p:cNvSpPr>
          <p:nvPr>
            <p:ph type="body" idx="1"/>
          </p:nvPr>
        </p:nvSpPr>
        <p:spPr>
          <a:xfrm>
            <a:off x="758386" y="5425978"/>
            <a:ext cx="8161114" cy="2800262"/>
          </a:xfrm>
        </p:spPr>
        <p:txBody>
          <a:bodyPr anchor="b"/>
          <a:lstStyle>
            <a:lvl1pPr marL="0" indent="0">
              <a:buNone/>
              <a:defRPr sz="600"/>
            </a:lvl1pPr>
            <a:lvl2pPr marL="135452" indent="0">
              <a:buNone/>
              <a:defRPr sz="500"/>
            </a:lvl2pPr>
            <a:lvl3pPr marL="270904" indent="0">
              <a:buNone/>
              <a:defRPr sz="500"/>
            </a:lvl3pPr>
            <a:lvl4pPr marL="406356" indent="0">
              <a:buNone/>
              <a:defRPr sz="400"/>
            </a:lvl4pPr>
            <a:lvl5pPr marL="541808" indent="0">
              <a:buNone/>
              <a:defRPr sz="400"/>
            </a:lvl5pPr>
            <a:lvl6pPr marL="677260" indent="0">
              <a:buNone/>
              <a:defRPr sz="400"/>
            </a:lvl6pPr>
            <a:lvl7pPr marL="812712" indent="0">
              <a:buNone/>
              <a:defRPr sz="400"/>
            </a:lvl7pPr>
            <a:lvl8pPr marL="948164" indent="0">
              <a:buNone/>
              <a:defRPr sz="400"/>
            </a:lvl8pPr>
            <a:lvl9pPr marL="1083616" indent="0">
              <a:buNone/>
              <a:defRPr sz="400"/>
            </a:lvl9pPr>
          </a:lstStyle>
          <a:p>
            <a:pPr lvl="0"/>
            <a:r>
              <a:rPr lang="pt-BR"/>
              <a:t>Clique para editar os estilos do texto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C8421623-F515-4438-9D3D-541AFAC8694D}" type="slidenum">
              <a:rPr lang="en-US"/>
              <a:pPr>
                <a:defRPr/>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720279" y="3698397"/>
            <a:ext cx="4057739" cy="7680960"/>
          </a:xfrm>
        </p:spPr>
        <p:txBody>
          <a:bodyPr/>
          <a:lstStyle>
            <a:lvl1pPr>
              <a:defRPr sz="800"/>
            </a:lvl1pPr>
            <a:lvl2pPr>
              <a:defRPr sz="700"/>
            </a:lvl2pPr>
            <a:lvl3pPr>
              <a:defRPr sz="600"/>
            </a:lvl3pPr>
            <a:lvl4pPr>
              <a:defRPr sz="500"/>
            </a:lvl4pPr>
            <a:lvl5pPr>
              <a:defRPr sz="500"/>
            </a:lvl5pPr>
            <a:lvl6pPr>
              <a:defRPr sz="500"/>
            </a:lvl6pPr>
            <a:lvl7pPr>
              <a:defRPr sz="500"/>
            </a:lvl7pPr>
            <a:lvl8pPr>
              <a:defRPr sz="500"/>
            </a:lvl8pPr>
            <a:lvl9pPr>
              <a:defRPr sz="5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823182" y="3698397"/>
            <a:ext cx="4057740" cy="7680960"/>
          </a:xfrm>
        </p:spPr>
        <p:txBody>
          <a:bodyPr/>
          <a:lstStyle>
            <a:lvl1pPr>
              <a:defRPr sz="800"/>
            </a:lvl1pPr>
            <a:lvl2pPr>
              <a:defRPr sz="700"/>
            </a:lvl2pPr>
            <a:lvl3pPr>
              <a:defRPr sz="600"/>
            </a:lvl3pPr>
            <a:lvl4pPr>
              <a:defRPr sz="500"/>
            </a:lvl4pPr>
            <a:lvl5pPr>
              <a:defRPr sz="500"/>
            </a:lvl5pPr>
            <a:lvl6pPr>
              <a:defRPr sz="500"/>
            </a:lvl6pPr>
            <a:lvl7pPr>
              <a:defRPr sz="500"/>
            </a:lvl7pPr>
            <a:lvl8pPr>
              <a:defRPr sz="500"/>
            </a:lvl8pPr>
            <a:lvl9pPr>
              <a:defRPr sz="5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p:cNvSpPr>
            <a:spLocks noGrp="1" noChangeArrowheads="1"/>
          </p:cNvSpPr>
          <p:nvPr>
            <p:ph type="dt" sz="half" idx="10"/>
          </p:nvPr>
        </p:nvSpPr>
        <p:spPr>
          <a:ln/>
        </p:spPr>
        <p:txBody>
          <a:bodyPr/>
          <a:lstStyle>
            <a:lvl1pPr>
              <a:defRPr/>
            </a:lvl1pPr>
          </a:lstStyle>
          <a:p>
            <a:pPr>
              <a:defRPr/>
            </a:pPr>
            <a:endParaRPr 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7" name="Rectangle 6"/>
          <p:cNvSpPr>
            <a:spLocks noGrp="1" noChangeArrowheads="1"/>
          </p:cNvSpPr>
          <p:nvPr>
            <p:ph type="sldNum" sz="quarter" idx="12"/>
          </p:nvPr>
        </p:nvSpPr>
        <p:spPr>
          <a:ln/>
        </p:spPr>
        <p:txBody>
          <a:bodyPr/>
          <a:lstStyle>
            <a:lvl1pPr>
              <a:defRPr/>
            </a:lvl1pPr>
          </a:lstStyle>
          <a:p>
            <a:pPr>
              <a:defRPr/>
            </a:pPr>
            <a:fld id="{D3D9D77C-E315-45E5-A367-6DD2A12995A6}" type="slidenum">
              <a:rPr lang="en-US"/>
              <a:pPr>
                <a:defRPr/>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79872" y="512817"/>
            <a:ext cx="8641456" cy="2133600"/>
          </a:xfr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79872" y="2865658"/>
            <a:ext cx="4242161" cy="1194063"/>
          </a:xfrm>
        </p:spPr>
        <p:txBody>
          <a:bodyPr anchor="b"/>
          <a:lstStyle>
            <a:lvl1pPr marL="0" indent="0">
              <a:buNone/>
              <a:defRPr sz="700" b="1"/>
            </a:lvl1pPr>
            <a:lvl2pPr marL="135452" indent="0">
              <a:buNone/>
              <a:defRPr sz="600" b="1"/>
            </a:lvl2pPr>
            <a:lvl3pPr marL="270904" indent="0">
              <a:buNone/>
              <a:defRPr sz="500" b="1"/>
            </a:lvl3pPr>
            <a:lvl4pPr marL="406356" indent="0">
              <a:buNone/>
              <a:defRPr sz="500" b="1"/>
            </a:lvl4pPr>
            <a:lvl5pPr marL="541808" indent="0">
              <a:buNone/>
              <a:defRPr sz="500" b="1"/>
            </a:lvl5pPr>
            <a:lvl6pPr marL="677260" indent="0">
              <a:buNone/>
              <a:defRPr sz="500" b="1"/>
            </a:lvl6pPr>
            <a:lvl7pPr marL="812712" indent="0">
              <a:buNone/>
              <a:defRPr sz="500" b="1"/>
            </a:lvl7pPr>
            <a:lvl8pPr marL="948164" indent="0">
              <a:buNone/>
              <a:defRPr sz="500" b="1"/>
            </a:lvl8pPr>
            <a:lvl9pPr marL="1083616" indent="0">
              <a:buNone/>
              <a:defRPr sz="500" b="1"/>
            </a:lvl9pPr>
          </a:lstStyle>
          <a:p>
            <a:pPr lvl="0"/>
            <a:r>
              <a:rPr lang="pt-BR"/>
              <a:t>Clique para editar os estilos do texto mestre</a:t>
            </a:r>
          </a:p>
        </p:txBody>
      </p:sp>
      <p:sp>
        <p:nvSpPr>
          <p:cNvPr id="4" name="Espaço Reservado para Conteúdo 3"/>
          <p:cNvSpPr>
            <a:spLocks noGrp="1"/>
          </p:cNvSpPr>
          <p:nvPr>
            <p:ph sz="half" idx="2"/>
          </p:nvPr>
        </p:nvSpPr>
        <p:spPr>
          <a:xfrm>
            <a:off x="479872" y="4059722"/>
            <a:ext cx="4242161" cy="7375622"/>
          </a:xfrm>
        </p:spPr>
        <p:txBody>
          <a:bodyPr/>
          <a:lstStyle>
            <a:lvl1pPr>
              <a:defRPr sz="700"/>
            </a:lvl1pPr>
            <a:lvl2pPr>
              <a:defRPr sz="600"/>
            </a:lvl2pPr>
            <a:lvl3pPr>
              <a:defRPr sz="500"/>
            </a:lvl3pPr>
            <a:lvl4pPr>
              <a:defRPr sz="500"/>
            </a:lvl4pPr>
            <a:lvl5pPr>
              <a:defRPr sz="500"/>
            </a:lvl5pPr>
            <a:lvl6pPr>
              <a:defRPr sz="500"/>
            </a:lvl6pPr>
            <a:lvl7pPr>
              <a:defRPr sz="500"/>
            </a:lvl7pPr>
            <a:lvl8pPr>
              <a:defRPr sz="500"/>
            </a:lvl8pPr>
            <a:lvl9pPr>
              <a:defRPr sz="5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877286" y="2865658"/>
            <a:ext cx="4244043" cy="1194063"/>
          </a:xfrm>
        </p:spPr>
        <p:txBody>
          <a:bodyPr anchor="b"/>
          <a:lstStyle>
            <a:lvl1pPr marL="0" indent="0">
              <a:buNone/>
              <a:defRPr sz="700" b="1"/>
            </a:lvl1pPr>
            <a:lvl2pPr marL="135452" indent="0">
              <a:buNone/>
              <a:defRPr sz="600" b="1"/>
            </a:lvl2pPr>
            <a:lvl3pPr marL="270904" indent="0">
              <a:buNone/>
              <a:defRPr sz="500" b="1"/>
            </a:lvl3pPr>
            <a:lvl4pPr marL="406356" indent="0">
              <a:buNone/>
              <a:defRPr sz="500" b="1"/>
            </a:lvl4pPr>
            <a:lvl5pPr marL="541808" indent="0">
              <a:buNone/>
              <a:defRPr sz="500" b="1"/>
            </a:lvl5pPr>
            <a:lvl6pPr marL="677260" indent="0">
              <a:buNone/>
              <a:defRPr sz="500" b="1"/>
            </a:lvl6pPr>
            <a:lvl7pPr marL="812712" indent="0">
              <a:buNone/>
              <a:defRPr sz="500" b="1"/>
            </a:lvl7pPr>
            <a:lvl8pPr marL="948164" indent="0">
              <a:buNone/>
              <a:defRPr sz="500" b="1"/>
            </a:lvl8pPr>
            <a:lvl9pPr marL="1083616" indent="0">
              <a:buNone/>
              <a:defRPr sz="500" b="1"/>
            </a:lvl9pPr>
          </a:lstStyle>
          <a:p>
            <a:pPr lvl="0"/>
            <a:r>
              <a:rPr lang="pt-BR"/>
              <a:t>Clique para editar os estilos do texto mestre</a:t>
            </a:r>
          </a:p>
        </p:txBody>
      </p:sp>
      <p:sp>
        <p:nvSpPr>
          <p:cNvPr id="6" name="Espaço Reservado para Conteúdo 5"/>
          <p:cNvSpPr>
            <a:spLocks noGrp="1"/>
          </p:cNvSpPr>
          <p:nvPr>
            <p:ph sz="quarter" idx="4"/>
          </p:nvPr>
        </p:nvSpPr>
        <p:spPr>
          <a:xfrm>
            <a:off x="4877286" y="4059722"/>
            <a:ext cx="4244043" cy="7375622"/>
          </a:xfrm>
        </p:spPr>
        <p:txBody>
          <a:bodyPr/>
          <a:lstStyle>
            <a:lvl1pPr>
              <a:defRPr sz="700"/>
            </a:lvl1pPr>
            <a:lvl2pPr>
              <a:defRPr sz="600"/>
            </a:lvl2pPr>
            <a:lvl3pPr>
              <a:defRPr sz="500"/>
            </a:lvl3pPr>
            <a:lvl4pPr>
              <a:defRPr sz="500"/>
            </a:lvl4pPr>
            <a:lvl5pPr>
              <a:defRPr sz="500"/>
            </a:lvl5pPr>
            <a:lvl6pPr>
              <a:defRPr sz="500"/>
            </a:lvl6pPr>
            <a:lvl7pPr>
              <a:defRPr sz="500"/>
            </a:lvl7pPr>
            <a:lvl8pPr>
              <a:defRPr sz="500"/>
            </a:lvl8pPr>
            <a:lvl9pPr>
              <a:defRPr sz="5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p:cNvSpPr>
            <a:spLocks noGrp="1" noChangeArrowheads="1"/>
          </p:cNvSpPr>
          <p:nvPr>
            <p:ph type="dt" sz="half" idx="10"/>
          </p:nvPr>
        </p:nvSpPr>
        <p:spPr>
          <a:ln/>
        </p:spPr>
        <p:txBody>
          <a:bodyPr/>
          <a:lstStyle>
            <a:lvl1pPr>
              <a:defRPr/>
            </a:lvl1pPr>
          </a:lstStyle>
          <a:p>
            <a:pPr>
              <a:defRPr/>
            </a:pPr>
            <a:endParaRPr lang="pt-BR" dirty="0"/>
          </a:p>
        </p:txBody>
      </p:sp>
      <p:sp>
        <p:nvSpPr>
          <p:cNvPr id="8"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9" name="Rectangle 6"/>
          <p:cNvSpPr>
            <a:spLocks noGrp="1" noChangeArrowheads="1"/>
          </p:cNvSpPr>
          <p:nvPr>
            <p:ph type="sldNum" sz="quarter" idx="12"/>
          </p:nvPr>
        </p:nvSpPr>
        <p:spPr>
          <a:ln/>
        </p:spPr>
        <p:txBody>
          <a:bodyPr/>
          <a:lstStyle>
            <a:lvl1pPr>
              <a:defRPr/>
            </a:lvl1pPr>
          </a:lstStyle>
          <a:p>
            <a:pPr>
              <a:defRPr/>
            </a:pPr>
            <a:fld id="{F750F36C-BB75-469B-8CA9-2A9FBD7AC439}" type="slidenum">
              <a:rPr lang="en-US"/>
              <a:pPr>
                <a:defRPr/>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4"/>
          <p:cNvSpPr>
            <a:spLocks noGrp="1" noChangeArrowheads="1"/>
          </p:cNvSpPr>
          <p:nvPr>
            <p:ph type="dt" sz="half" idx="10"/>
          </p:nvPr>
        </p:nvSpPr>
        <p:spPr>
          <a:ln/>
        </p:spPr>
        <p:txBody>
          <a:bodyPr/>
          <a:lstStyle>
            <a:lvl1pPr>
              <a:defRPr/>
            </a:lvl1pPr>
          </a:lstStyle>
          <a:p>
            <a:pPr>
              <a:defRPr/>
            </a:pPr>
            <a:endParaRPr lang="pt-BR" dirty="0"/>
          </a:p>
        </p:txBody>
      </p:sp>
      <p:sp>
        <p:nvSpPr>
          <p:cNvPr id="4"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5" name="Rectangle 6"/>
          <p:cNvSpPr>
            <a:spLocks noGrp="1" noChangeArrowheads="1"/>
          </p:cNvSpPr>
          <p:nvPr>
            <p:ph type="sldNum" sz="quarter" idx="12"/>
          </p:nvPr>
        </p:nvSpPr>
        <p:spPr>
          <a:ln/>
        </p:spPr>
        <p:txBody>
          <a:bodyPr/>
          <a:lstStyle>
            <a:lvl1pPr>
              <a:defRPr/>
            </a:lvl1pPr>
          </a:lstStyle>
          <a:p>
            <a:pPr>
              <a:defRPr/>
            </a:pPr>
            <a:fld id="{62B78BBB-AF70-40DF-AD93-302EABDC79D3}" type="slidenum">
              <a:rPr lang="en-US"/>
              <a:pPr>
                <a:defRPr/>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BR" dirty="0"/>
          </a:p>
        </p:txBody>
      </p:sp>
      <p:sp>
        <p:nvSpPr>
          <p:cNvPr id="3"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4" name="Rectangle 6"/>
          <p:cNvSpPr>
            <a:spLocks noGrp="1" noChangeArrowheads="1"/>
          </p:cNvSpPr>
          <p:nvPr>
            <p:ph type="sldNum" sz="quarter" idx="12"/>
          </p:nvPr>
        </p:nvSpPr>
        <p:spPr>
          <a:ln/>
        </p:spPr>
        <p:txBody>
          <a:bodyPr/>
          <a:lstStyle>
            <a:lvl1pPr>
              <a:defRPr/>
            </a:lvl1pPr>
          </a:lstStyle>
          <a:p>
            <a:pPr>
              <a:defRPr/>
            </a:pPr>
            <a:fld id="{1FCC8ECE-09F9-410B-88B8-6D210CEE75B1}" type="slidenum">
              <a:rPr lang="en-US"/>
              <a:pPr>
                <a:defRPr/>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79872" y="509524"/>
            <a:ext cx="3158686" cy="2169356"/>
          </a:xfrm>
        </p:spPr>
        <p:txBody>
          <a:bodyPr anchor="b"/>
          <a:lstStyle>
            <a:lvl1pPr algn="l">
              <a:defRPr sz="600" b="1"/>
            </a:lvl1pPr>
          </a:lstStyle>
          <a:p>
            <a:r>
              <a:rPr lang="pt-BR"/>
              <a:t>Clique para editar o estilo do título mestre</a:t>
            </a:r>
          </a:p>
        </p:txBody>
      </p:sp>
      <p:sp>
        <p:nvSpPr>
          <p:cNvPr id="3" name="Espaço Reservado para Conteúdo 2"/>
          <p:cNvSpPr>
            <a:spLocks noGrp="1"/>
          </p:cNvSpPr>
          <p:nvPr>
            <p:ph idx="1"/>
          </p:nvPr>
        </p:nvSpPr>
        <p:spPr>
          <a:xfrm>
            <a:off x="3753821" y="509523"/>
            <a:ext cx="5367507" cy="10925820"/>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79872" y="2678879"/>
            <a:ext cx="3158686" cy="8756464"/>
          </a:xfrm>
        </p:spPr>
        <p:txBody>
          <a:bodyPr/>
          <a:lstStyle>
            <a:lvl1pPr marL="0" indent="0">
              <a:buNone/>
              <a:defRPr sz="400"/>
            </a:lvl1pPr>
            <a:lvl2pPr marL="135452" indent="0">
              <a:buNone/>
              <a:defRPr sz="400"/>
            </a:lvl2pPr>
            <a:lvl3pPr marL="270904" indent="0">
              <a:buNone/>
              <a:defRPr sz="300"/>
            </a:lvl3pPr>
            <a:lvl4pPr marL="406356" indent="0">
              <a:buNone/>
              <a:defRPr sz="300"/>
            </a:lvl4pPr>
            <a:lvl5pPr marL="541808" indent="0">
              <a:buNone/>
              <a:defRPr sz="300"/>
            </a:lvl5pPr>
            <a:lvl6pPr marL="677260" indent="0">
              <a:buNone/>
              <a:defRPr sz="300"/>
            </a:lvl6pPr>
            <a:lvl7pPr marL="812712" indent="0">
              <a:buNone/>
              <a:defRPr sz="300"/>
            </a:lvl7pPr>
            <a:lvl8pPr marL="948164" indent="0">
              <a:buNone/>
              <a:defRPr sz="300"/>
            </a:lvl8pPr>
            <a:lvl9pPr marL="1083616" indent="0">
              <a:buNone/>
              <a:defRPr sz="3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7" name="Rectangle 6"/>
          <p:cNvSpPr>
            <a:spLocks noGrp="1" noChangeArrowheads="1"/>
          </p:cNvSpPr>
          <p:nvPr>
            <p:ph type="sldNum" sz="quarter" idx="12"/>
          </p:nvPr>
        </p:nvSpPr>
        <p:spPr>
          <a:ln/>
        </p:spPr>
        <p:txBody>
          <a:bodyPr/>
          <a:lstStyle>
            <a:lvl1pPr>
              <a:defRPr/>
            </a:lvl1pPr>
          </a:lstStyle>
          <a:p>
            <a:pPr>
              <a:defRPr/>
            </a:pPr>
            <a:fld id="{01B99E55-A45E-4B41-8832-CECD20193D91}" type="slidenum">
              <a:rPr lang="en-US"/>
              <a:pPr>
                <a:defRPr/>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881851" y="8961121"/>
            <a:ext cx="5760814" cy="1058096"/>
          </a:xfrm>
        </p:spPr>
        <p:txBody>
          <a:bodyPr anchor="b"/>
          <a:lstStyle>
            <a:lvl1pPr algn="l">
              <a:defRPr sz="600" b="1"/>
            </a:lvl1pPr>
          </a:lstStyle>
          <a:p>
            <a:r>
              <a:rPr lang="pt-BR"/>
              <a:t>Clique para editar o estilo do título mestre</a:t>
            </a:r>
          </a:p>
        </p:txBody>
      </p:sp>
      <p:sp>
        <p:nvSpPr>
          <p:cNvPr id="3" name="Espaço Reservado para Imagem 2"/>
          <p:cNvSpPr>
            <a:spLocks noGrp="1"/>
          </p:cNvSpPr>
          <p:nvPr>
            <p:ph type="pic" idx="1"/>
          </p:nvPr>
        </p:nvSpPr>
        <p:spPr>
          <a:xfrm>
            <a:off x="1881851" y="1143723"/>
            <a:ext cx="5760814" cy="7680960"/>
          </a:xfrm>
        </p:spPr>
        <p:txBody>
          <a:bodyPr/>
          <a:lstStyle>
            <a:lvl1pPr marL="0" indent="0">
              <a:buNone/>
              <a:defRPr sz="900"/>
            </a:lvl1pPr>
            <a:lvl2pPr marL="135452" indent="0">
              <a:buNone/>
              <a:defRPr sz="800"/>
            </a:lvl2pPr>
            <a:lvl3pPr marL="270904" indent="0">
              <a:buNone/>
              <a:defRPr sz="700"/>
            </a:lvl3pPr>
            <a:lvl4pPr marL="406356" indent="0">
              <a:buNone/>
              <a:defRPr sz="600"/>
            </a:lvl4pPr>
            <a:lvl5pPr marL="541808" indent="0">
              <a:buNone/>
              <a:defRPr sz="600"/>
            </a:lvl5pPr>
            <a:lvl6pPr marL="677260" indent="0">
              <a:buNone/>
              <a:defRPr sz="600"/>
            </a:lvl6pPr>
            <a:lvl7pPr marL="812712" indent="0">
              <a:buNone/>
              <a:defRPr sz="600"/>
            </a:lvl7pPr>
            <a:lvl8pPr marL="948164" indent="0">
              <a:buNone/>
              <a:defRPr sz="600"/>
            </a:lvl8pPr>
            <a:lvl9pPr marL="1083616" indent="0">
              <a:buNone/>
              <a:defRPr sz="600"/>
            </a:lvl9pPr>
          </a:lstStyle>
          <a:p>
            <a:pPr lvl="0"/>
            <a:endParaRPr lang="pt-BR" noProof="0" dirty="0"/>
          </a:p>
        </p:txBody>
      </p:sp>
      <p:sp>
        <p:nvSpPr>
          <p:cNvPr id="4" name="Espaço Reservado para Texto 3"/>
          <p:cNvSpPr>
            <a:spLocks noGrp="1"/>
          </p:cNvSpPr>
          <p:nvPr>
            <p:ph type="body" sz="half" idx="2"/>
          </p:nvPr>
        </p:nvSpPr>
        <p:spPr>
          <a:xfrm>
            <a:off x="1881851" y="10019216"/>
            <a:ext cx="5760814" cy="1502224"/>
          </a:xfrm>
        </p:spPr>
        <p:txBody>
          <a:bodyPr/>
          <a:lstStyle>
            <a:lvl1pPr marL="0" indent="0">
              <a:buNone/>
              <a:defRPr sz="400"/>
            </a:lvl1pPr>
            <a:lvl2pPr marL="135452" indent="0">
              <a:buNone/>
              <a:defRPr sz="400"/>
            </a:lvl2pPr>
            <a:lvl3pPr marL="270904" indent="0">
              <a:buNone/>
              <a:defRPr sz="300"/>
            </a:lvl3pPr>
            <a:lvl4pPr marL="406356" indent="0">
              <a:buNone/>
              <a:defRPr sz="300"/>
            </a:lvl4pPr>
            <a:lvl5pPr marL="541808" indent="0">
              <a:buNone/>
              <a:defRPr sz="300"/>
            </a:lvl5pPr>
            <a:lvl6pPr marL="677260" indent="0">
              <a:buNone/>
              <a:defRPr sz="300"/>
            </a:lvl6pPr>
            <a:lvl7pPr marL="812712" indent="0">
              <a:buNone/>
              <a:defRPr sz="300"/>
            </a:lvl7pPr>
            <a:lvl8pPr marL="948164" indent="0">
              <a:buNone/>
              <a:defRPr sz="300"/>
            </a:lvl8pPr>
            <a:lvl9pPr marL="1083616" indent="0">
              <a:buNone/>
              <a:defRPr sz="3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7" name="Rectangle 6"/>
          <p:cNvSpPr>
            <a:spLocks noGrp="1" noChangeArrowheads="1"/>
          </p:cNvSpPr>
          <p:nvPr>
            <p:ph type="sldNum" sz="quarter" idx="12"/>
          </p:nvPr>
        </p:nvSpPr>
        <p:spPr>
          <a:ln/>
        </p:spPr>
        <p:txBody>
          <a:bodyPr/>
          <a:lstStyle>
            <a:lvl1pPr>
              <a:defRPr/>
            </a:lvl1pPr>
          </a:lstStyle>
          <a:p>
            <a:pPr>
              <a:defRPr/>
            </a:pPr>
            <a:fld id="{00713AB5-1009-488F-9BEF-19BCAAB36BB3}" type="slidenum">
              <a:rPr lang="en-US"/>
              <a:pPr>
                <a:defRPr/>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20725" y="1138238"/>
            <a:ext cx="8159750" cy="2133600"/>
          </a:xfrm>
          <a:prstGeom prst="rect">
            <a:avLst/>
          </a:prstGeom>
          <a:noFill/>
          <a:ln w="9525">
            <a:noFill/>
            <a:miter lim="800000"/>
            <a:headEnd/>
            <a:tailEnd/>
          </a:ln>
        </p:spPr>
        <p:txBody>
          <a:bodyPr vert="horz" wrap="square" lIns="127975" tIns="63987" rIns="127975" bIns="63987"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20725" y="3698875"/>
            <a:ext cx="8159750" cy="7680325"/>
          </a:xfrm>
          <a:prstGeom prst="rect">
            <a:avLst/>
          </a:prstGeom>
          <a:noFill/>
          <a:ln w="9525">
            <a:noFill/>
            <a:miter lim="800000"/>
            <a:headEnd/>
            <a:tailEnd/>
          </a:ln>
        </p:spPr>
        <p:txBody>
          <a:bodyPr vert="horz" wrap="square" lIns="127975" tIns="63987" rIns="127975" bIns="639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720725" y="11663363"/>
            <a:ext cx="2000250" cy="854075"/>
          </a:xfrm>
          <a:prstGeom prst="rect">
            <a:avLst/>
          </a:prstGeom>
          <a:noFill/>
          <a:ln w="9525">
            <a:noFill/>
            <a:miter lim="800000"/>
            <a:headEnd/>
            <a:tailEnd/>
          </a:ln>
          <a:effectLst/>
        </p:spPr>
        <p:txBody>
          <a:bodyPr vert="horz" wrap="square" lIns="127975" tIns="63987" rIns="127975" bIns="63987" numCol="1" anchor="t" anchorCtr="0" compatLnSpc="1">
            <a:prstTxWarp prst="textNoShape">
              <a:avLst/>
            </a:prstTxWarp>
          </a:bodyPr>
          <a:lstStyle>
            <a:lvl1pPr>
              <a:defRPr sz="2000"/>
            </a:lvl1pPr>
          </a:lstStyle>
          <a:p>
            <a:pPr>
              <a:defRPr/>
            </a:pPr>
            <a:endParaRPr lang="pt-BR" dirty="0"/>
          </a:p>
        </p:txBody>
      </p:sp>
      <p:sp>
        <p:nvSpPr>
          <p:cNvPr id="1029" name="Rectangle 5"/>
          <p:cNvSpPr>
            <a:spLocks noGrp="1" noChangeArrowheads="1"/>
          </p:cNvSpPr>
          <p:nvPr>
            <p:ph type="ftr" sz="quarter" idx="3"/>
          </p:nvPr>
        </p:nvSpPr>
        <p:spPr bwMode="auto">
          <a:xfrm>
            <a:off x="3279775" y="11663363"/>
            <a:ext cx="3041650" cy="854075"/>
          </a:xfrm>
          <a:prstGeom prst="rect">
            <a:avLst/>
          </a:prstGeom>
          <a:noFill/>
          <a:ln w="9525">
            <a:noFill/>
            <a:miter lim="800000"/>
            <a:headEnd/>
            <a:tailEnd/>
          </a:ln>
          <a:effectLst/>
        </p:spPr>
        <p:txBody>
          <a:bodyPr vert="horz" wrap="square" lIns="127975" tIns="63987" rIns="127975" bIns="63987" numCol="1" anchor="t" anchorCtr="0" compatLnSpc="1">
            <a:prstTxWarp prst="textNoShape">
              <a:avLst/>
            </a:prstTxWarp>
          </a:bodyPr>
          <a:lstStyle>
            <a:lvl1pPr algn="ctr">
              <a:defRPr sz="2000"/>
            </a:lvl1pPr>
          </a:lstStyle>
          <a:p>
            <a:pPr>
              <a:defRPr/>
            </a:pPr>
            <a:endParaRPr lang="pt-BR" dirty="0"/>
          </a:p>
        </p:txBody>
      </p:sp>
      <p:sp>
        <p:nvSpPr>
          <p:cNvPr id="1030" name="Rectangle 6"/>
          <p:cNvSpPr>
            <a:spLocks noGrp="1" noChangeArrowheads="1"/>
          </p:cNvSpPr>
          <p:nvPr>
            <p:ph type="sldNum" sz="quarter" idx="4"/>
          </p:nvPr>
        </p:nvSpPr>
        <p:spPr bwMode="auto">
          <a:xfrm>
            <a:off x="6880225" y="11663363"/>
            <a:ext cx="2000250" cy="854075"/>
          </a:xfrm>
          <a:prstGeom prst="rect">
            <a:avLst/>
          </a:prstGeom>
          <a:noFill/>
          <a:ln w="9525">
            <a:noFill/>
            <a:miter lim="800000"/>
            <a:headEnd/>
            <a:tailEnd/>
          </a:ln>
          <a:effectLst/>
        </p:spPr>
        <p:txBody>
          <a:bodyPr vert="horz" wrap="square" lIns="127975" tIns="63987" rIns="127975" bIns="63987" numCol="1" anchor="t" anchorCtr="0" compatLnSpc="1">
            <a:prstTxWarp prst="textNoShape">
              <a:avLst/>
            </a:prstTxWarp>
          </a:bodyPr>
          <a:lstStyle>
            <a:lvl1pPr algn="r">
              <a:defRPr sz="2000"/>
            </a:lvl1pPr>
          </a:lstStyle>
          <a:p>
            <a:pPr>
              <a:defRPr/>
            </a:pPr>
            <a:fld id="{7C772A22-351A-4796-B0E4-6E0E5D780C86}" type="slidenum">
              <a:rPr lang="en-US"/>
              <a:pPr>
                <a:defRPr/>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79525" rtl="0" eaLnBrk="0" fontAlgn="base" hangingPunct="0">
        <a:spcBef>
          <a:spcPct val="0"/>
        </a:spcBef>
        <a:spcAft>
          <a:spcPct val="0"/>
        </a:spcAft>
        <a:defRPr sz="6200">
          <a:solidFill>
            <a:schemeClr val="tx2"/>
          </a:solidFill>
          <a:latin typeface="+mj-lt"/>
          <a:ea typeface="+mj-ea"/>
          <a:cs typeface="+mj-cs"/>
        </a:defRPr>
      </a:lvl1pPr>
      <a:lvl2pPr algn="ctr" defTabSz="1279525" rtl="0" eaLnBrk="0" fontAlgn="base" hangingPunct="0">
        <a:spcBef>
          <a:spcPct val="0"/>
        </a:spcBef>
        <a:spcAft>
          <a:spcPct val="0"/>
        </a:spcAft>
        <a:defRPr sz="6200">
          <a:solidFill>
            <a:schemeClr val="tx2"/>
          </a:solidFill>
          <a:latin typeface="Times" pitchFamily="1" charset="0"/>
        </a:defRPr>
      </a:lvl2pPr>
      <a:lvl3pPr algn="ctr" defTabSz="1279525" rtl="0" eaLnBrk="0" fontAlgn="base" hangingPunct="0">
        <a:spcBef>
          <a:spcPct val="0"/>
        </a:spcBef>
        <a:spcAft>
          <a:spcPct val="0"/>
        </a:spcAft>
        <a:defRPr sz="6200">
          <a:solidFill>
            <a:schemeClr val="tx2"/>
          </a:solidFill>
          <a:latin typeface="Times" pitchFamily="1" charset="0"/>
        </a:defRPr>
      </a:lvl3pPr>
      <a:lvl4pPr algn="ctr" defTabSz="1279525" rtl="0" eaLnBrk="0" fontAlgn="base" hangingPunct="0">
        <a:spcBef>
          <a:spcPct val="0"/>
        </a:spcBef>
        <a:spcAft>
          <a:spcPct val="0"/>
        </a:spcAft>
        <a:defRPr sz="6200">
          <a:solidFill>
            <a:schemeClr val="tx2"/>
          </a:solidFill>
          <a:latin typeface="Times" pitchFamily="1" charset="0"/>
        </a:defRPr>
      </a:lvl4pPr>
      <a:lvl5pPr algn="ctr" defTabSz="1279525" rtl="0" eaLnBrk="0" fontAlgn="base" hangingPunct="0">
        <a:spcBef>
          <a:spcPct val="0"/>
        </a:spcBef>
        <a:spcAft>
          <a:spcPct val="0"/>
        </a:spcAft>
        <a:defRPr sz="6200">
          <a:solidFill>
            <a:schemeClr val="tx2"/>
          </a:solidFill>
          <a:latin typeface="Times" pitchFamily="1" charset="0"/>
        </a:defRPr>
      </a:lvl5pPr>
      <a:lvl6pPr marL="135452" algn="ctr" defTabSz="1279739" rtl="0" fontAlgn="base">
        <a:spcBef>
          <a:spcPct val="0"/>
        </a:spcBef>
        <a:spcAft>
          <a:spcPct val="0"/>
        </a:spcAft>
        <a:defRPr sz="6200">
          <a:solidFill>
            <a:schemeClr val="tx2"/>
          </a:solidFill>
          <a:latin typeface="Times" pitchFamily="1" charset="0"/>
        </a:defRPr>
      </a:lvl6pPr>
      <a:lvl7pPr marL="270904" algn="ctr" defTabSz="1279739" rtl="0" fontAlgn="base">
        <a:spcBef>
          <a:spcPct val="0"/>
        </a:spcBef>
        <a:spcAft>
          <a:spcPct val="0"/>
        </a:spcAft>
        <a:defRPr sz="6200">
          <a:solidFill>
            <a:schemeClr val="tx2"/>
          </a:solidFill>
          <a:latin typeface="Times" pitchFamily="1" charset="0"/>
        </a:defRPr>
      </a:lvl7pPr>
      <a:lvl8pPr marL="406356" algn="ctr" defTabSz="1279739" rtl="0" fontAlgn="base">
        <a:spcBef>
          <a:spcPct val="0"/>
        </a:spcBef>
        <a:spcAft>
          <a:spcPct val="0"/>
        </a:spcAft>
        <a:defRPr sz="6200">
          <a:solidFill>
            <a:schemeClr val="tx2"/>
          </a:solidFill>
          <a:latin typeface="Times" pitchFamily="1" charset="0"/>
        </a:defRPr>
      </a:lvl8pPr>
      <a:lvl9pPr marL="541808" algn="ctr" defTabSz="1279739" rtl="0" fontAlgn="base">
        <a:spcBef>
          <a:spcPct val="0"/>
        </a:spcBef>
        <a:spcAft>
          <a:spcPct val="0"/>
        </a:spcAft>
        <a:defRPr sz="6200">
          <a:solidFill>
            <a:schemeClr val="tx2"/>
          </a:solidFill>
          <a:latin typeface="Times" pitchFamily="1" charset="0"/>
        </a:defRPr>
      </a:lvl9pPr>
    </p:titleStyle>
    <p:bodyStyle>
      <a:lvl1pPr marL="477838" indent="-477838" algn="l" defTabSz="1279525" rtl="0" eaLnBrk="0" fontAlgn="base" hangingPunct="0">
        <a:spcBef>
          <a:spcPct val="20000"/>
        </a:spcBef>
        <a:spcAft>
          <a:spcPct val="0"/>
        </a:spcAft>
        <a:buChar char="•"/>
        <a:defRPr sz="4500">
          <a:solidFill>
            <a:schemeClr val="tx1"/>
          </a:solidFill>
          <a:latin typeface="+mn-lt"/>
          <a:ea typeface="+mn-ea"/>
          <a:cs typeface="+mn-cs"/>
        </a:defRPr>
      </a:lvl1pPr>
      <a:lvl2pPr marL="1038225" indent="-398463" algn="l" defTabSz="1279525" rtl="0" eaLnBrk="0" fontAlgn="base" hangingPunct="0">
        <a:spcBef>
          <a:spcPct val="20000"/>
        </a:spcBef>
        <a:spcAft>
          <a:spcPct val="0"/>
        </a:spcAft>
        <a:buChar char="–"/>
        <a:defRPr sz="3900">
          <a:solidFill>
            <a:schemeClr val="tx1"/>
          </a:solidFill>
          <a:latin typeface="+mn-lt"/>
        </a:defRPr>
      </a:lvl2pPr>
      <a:lvl3pPr marL="1598613" indent="-319088" algn="l" defTabSz="1279525" rtl="0" eaLnBrk="0" fontAlgn="base" hangingPunct="0">
        <a:spcBef>
          <a:spcPct val="20000"/>
        </a:spcBef>
        <a:spcAft>
          <a:spcPct val="0"/>
        </a:spcAft>
        <a:buChar char="•"/>
        <a:defRPr sz="3300">
          <a:solidFill>
            <a:schemeClr val="tx1"/>
          </a:solidFill>
          <a:latin typeface="+mn-lt"/>
        </a:defRPr>
      </a:lvl3pPr>
      <a:lvl4pPr marL="2238375" indent="-319088" algn="l" defTabSz="1279525" rtl="0" eaLnBrk="0" fontAlgn="base" hangingPunct="0">
        <a:spcBef>
          <a:spcPct val="20000"/>
        </a:spcBef>
        <a:spcAft>
          <a:spcPct val="0"/>
        </a:spcAft>
        <a:buChar char="–"/>
        <a:defRPr sz="2800">
          <a:solidFill>
            <a:schemeClr val="tx1"/>
          </a:solidFill>
          <a:latin typeface="+mn-lt"/>
        </a:defRPr>
      </a:lvl4pPr>
      <a:lvl5pPr marL="2878138" indent="-319088" algn="l" defTabSz="1279525" rtl="0" eaLnBrk="0" fontAlgn="base" hangingPunct="0">
        <a:spcBef>
          <a:spcPct val="20000"/>
        </a:spcBef>
        <a:spcAft>
          <a:spcPct val="0"/>
        </a:spcAft>
        <a:buChar char="»"/>
        <a:defRPr sz="2800">
          <a:solidFill>
            <a:schemeClr val="tx1"/>
          </a:solidFill>
          <a:latin typeface="+mn-lt"/>
        </a:defRPr>
      </a:lvl5pPr>
      <a:lvl6pPr marL="3014748" indent="-319817" algn="l" defTabSz="1279739" rtl="0" fontAlgn="base">
        <a:spcBef>
          <a:spcPct val="20000"/>
        </a:spcBef>
        <a:spcAft>
          <a:spcPct val="0"/>
        </a:spcAft>
        <a:buChar char="»"/>
        <a:defRPr sz="2800">
          <a:solidFill>
            <a:schemeClr val="tx1"/>
          </a:solidFill>
          <a:latin typeface="+mn-lt"/>
        </a:defRPr>
      </a:lvl6pPr>
      <a:lvl7pPr marL="3150200" indent="-319817" algn="l" defTabSz="1279739" rtl="0" fontAlgn="base">
        <a:spcBef>
          <a:spcPct val="20000"/>
        </a:spcBef>
        <a:spcAft>
          <a:spcPct val="0"/>
        </a:spcAft>
        <a:buChar char="»"/>
        <a:defRPr sz="2800">
          <a:solidFill>
            <a:schemeClr val="tx1"/>
          </a:solidFill>
          <a:latin typeface="+mn-lt"/>
        </a:defRPr>
      </a:lvl7pPr>
      <a:lvl8pPr marL="3285652" indent="-319817" algn="l" defTabSz="1279739" rtl="0" fontAlgn="base">
        <a:spcBef>
          <a:spcPct val="20000"/>
        </a:spcBef>
        <a:spcAft>
          <a:spcPct val="0"/>
        </a:spcAft>
        <a:buChar char="»"/>
        <a:defRPr sz="2800">
          <a:solidFill>
            <a:schemeClr val="tx1"/>
          </a:solidFill>
          <a:latin typeface="+mn-lt"/>
        </a:defRPr>
      </a:lvl8pPr>
      <a:lvl9pPr marL="3421104" indent="-319817" algn="l" defTabSz="1279739" rtl="0" fontAlgn="base">
        <a:spcBef>
          <a:spcPct val="20000"/>
        </a:spcBef>
        <a:spcAft>
          <a:spcPct val="0"/>
        </a:spcAft>
        <a:buChar char="»"/>
        <a:defRPr sz="2800">
          <a:solidFill>
            <a:schemeClr val="tx1"/>
          </a:solidFill>
          <a:latin typeface="+mn-lt"/>
        </a:defRPr>
      </a:lvl9pPr>
    </p:bodyStyle>
    <p:otherStyle>
      <a:defPPr>
        <a:defRPr lang="pt-BR"/>
      </a:defPPr>
      <a:lvl1pPr marL="0" algn="l" defTabSz="270904" rtl="0" eaLnBrk="1" latinLnBrk="0" hangingPunct="1">
        <a:defRPr sz="500" kern="1200">
          <a:solidFill>
            <a:schemeClr val="tx1"/>
          </a:solidFill>
          <a:latin typeface="+mn-lt"/>
          <a:ea typeface="+mn-ea"/>
          <a:cs typeface="+mn-cs"/>
        </a:defRPr>
      </a:lvl1pPr>
      <a:lvl2pPr marL="135452" algn="l" defTabSz="270904" rtl="0" eaLnBrk="1" latinLnBrk="0" hangingPunct="1">
        <a:defRPr sz="500" kern="1200">
          <a:solidFill>
            <a:schemeClr val="tx1"/>
          </a:solidFill>
          <a:latin typeface="+mn-lt"/>
          <a:ea typeface="+mn-ea"/>
          <a:cs typeface="+mn-cs"/>
        </a:defRPr>
      </a:lvl2pPr>
      <a:lvl3pPr marL="270904" algn="l" defTabSz="270904" rtl="0" eaLnBrk="1" latinLnBrk="0" hangingPunct="1">
        <a:defRPr sz="500" kern="1200">
          <a:solidFill>
            <a:schemeClr val="tx1"/>
          </a:solidFill>
          <a:latin typeface="+mn-lt"/>
          <a:ea typeface="+mn-ea"/>
          <a:cs typeface="+mn-cs"/>
        </a:defRPr>
      </a:lvl3pPr>
      <a:lvl4pPr marL="406356" algn="l" defTabSz="270904" rtl="0" eaLnBrk="1" latinLnBrk="0" hangingPunct="1">
        <a:defRPr sz="500" kern="1200">
          <a:solidFill>
            <a:schemeClr val="tx1"/>
          </a:solidFill>
          <a:latin typeface="+mn-lt"/>
          <a:ea typeface="+mn-ea"/>
          <a:cs typeface="+mn-cs"/>
        </a:defRPr>
      </a:lvl4pPr>
      <a:lvl5pPr marL="541808" algn="l" defTabSz="270904" rtl="0" eaLnBrk="1" latinLnBrk="0" hangingPunct="1">
        <a:defRPr sz="500" kern="1200">
          <a:solidFill>
            <a:schemeClr val="tx1"/>
          </a:solidFill>
          <a:latin typeface="+mn-lt"/>
          <a:ea typeface="+mn-ea"/>
          <a:cs typeface="+mn-cs"/>
        </a:defRPr>
      </a:lvl5pPr>
      <a:lvl6pPr marL="677260" algn="l" defTabSz="270904" rtl="0" eaLnBrk="1" latinLnBrk="0" hangingPunct="1">
        <a:defRPr sz="500" kern="1200">
          <a:solidFill>
            <a:schemeClr val="tx1"/>
          </a:solidFill>
          <a:latin typeface="+mn-lt"/>
          <a:ea typeface="+mn-ea"/>
          <a:cs typeface="+mn-cs"/>
        </a:defRPr>
      </a:lvl6pPr>
      <a:lvl7pPr marL="812712" algn="l" defTabSz="270904" rtl="0" eaLnBrk="1" latinLnBrk="0" hangingPunct="1">
        <a:defRPr sz="500" kern="1200">
          <a:solidFill>
            <a:schemeClr val="tx1"/>
          </a:solidFill>
          <a:latin typeface="+mn-lt"/>
          <a:ea typeface="+mn-ea"/>
          <a:cs typeface="+mn-cs"/>
        </a:defRPr>
      </a:lvl7pPr>
      <a:lvl8pPr marL="948164" algn="l" defTabSz="270904" rtl="0" eaLnBrk="1" latinLnBrk="0" hangingPunct="1">
        <a:defRPr sz="500" kern="1200">
          <a:solidFill>
            <a:schemeClr val="tx1"/>
          </a:solidFill>
          <a:latin typeface="+mn-lt"/>
          <a:ea typeface="+mn-ea"/>
          <a:cs typeface="+mn-cs"/>
        </a:defRPr>
      </a:lvl8pPr>
      <a:lvl9pPr marL="1083616" algn="l" defTabSz="270904" rtl="0" eaLnBrk="1" latinLnBrk="0" hangingPunct="1">
        <a:defRPr sz="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jpeg"/><Relationship Id="rId5" Type="http://schemas.openxmlformats.org/officeDocument/2006/relationships/hyperlink" Target="http://jwilson.coe.uga.edu/EMAT6680Fa05/Schultz/6690/Barn_GPS/Barn_GPS.html" TargetMode="External"/><Relationship Id="rId10" Type="http://schemas.openxmlformats.org/officeDocument/2006/relationships/image" Target="../media/image6.png"/><Relationship Id="rId4" Type="http://schemas.openxmlformats.org/officeDocument/2006/relationships/hyperlink" Target="http://www.calculoimc.com.br/tabela-de-imc/%3e.%20Acesso"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1"/>
          <p:cNvSpPr>
            <a:spLocks noChangeArrowheads="1"/>
          </p:cNvSpPr>
          <p:nvPr/>
        </p:nvSpPr>
        <p:spPr bwMode="auto">
          <a:xfrm>
            <a:off x="0" y="1615436"/>
            <a:ext cx="9601200" cy="1135350"/>
          </a:xfrm>
          <a:prstGeom prst="rect">
            <a:avLst/>
          </a:prstGeom>
          <a:noFill/>
          <a:ln w="9525" cmpd="sng">
            <a:noFill/>
            <a:miter lim="800000"/>
            <a:headEnd/>
            <a:tailEnd/>
          </a:ln>
          <a:scene3d>
            <a:camera prst="orthographicFront"/>
            <a:lightRig rig="threePt" dir="t"/>
          </a:scene3d>
          <a:sp3d>
            <a:bevelT w="6350" h="12700"/>
          </a:sp3d>
        </p:spPr>
        <p:txBody>
          <a:bodyPr lIns="27090" tIns="13545" rIns="27090" bIns="13545">
            <a:spAutoFit/>
          </a:bodyPr>
          <a:lstStyle/>
          <a:p>
            <a:pPr algn="ctr">
              <a:defRPr/>
            </a:pPr>
            <a:endParaRPr lang="pt-BR" sz="1800" b="1" dirty="0">
              <a:latin typeface="Arial" charset="0"/>
              <a:cs typeface="Arial" charset="0"/>
            </a:endParaRPr>
          </a:p>
          <a:p>
            <a:pPr algn="ctr">
              <a:defRPr/>
            </a:pPr>
            <a:r>
              <a:rPr lang="pt-BR" sz="1800" b="1" dirty="0">
                <a:latin typeface="Arial" charset="0"/>
                <a:cs typeface="Arial" charset="0"/>
              </a:rPr>
              <a:t>PID</a:t>
            </a:r>
          </a:p>
          <a:p>
            <a:pPr algn="ctr">
              <a:defRPr/>
            </a:pPr>
            <a:r>
              <a:rPr lang="en-US" sz="1800" dirty="0">
                <a:latin typeface="Arial" panose="020B0604020202020204" pitchFamily="34" charset="0"/>
                <a:cs typeface="Arial" panose="020B0604020202020204" pitchFamily="34" charset="0"/>
              </a:rPr>
              <a:t>BEC_PI</a:t>
            </a:r>
            <a:r>
              <a:rPr lang="en-US" sz="1800">
                <a:latin typeface="Arial" panose="020B0604020202020204" pitchFamily="34" charset="0"/>
                <a:cs typeface="Arial" panose="020B0604020202020204" pitchFamily="34" charset="0"/>
              </a:rPr>
              <a:t>_N08_</a:t>
            </a:r>
            <a:r>
              <a:rPr lang="en-US" sz="1800" dirty="0">
                <a:latin typeface="Arial" panose="020B0604020202020204" pitchFamily="34" charset="0"/>
                <a:cs typeface="Arial" panose="020B0604020202020204" pitchFamily="34" charset="0"/>
              </a:rPr>
              <a:t>G01</a:t>
            </a:r>
            <a:endParaRPr lang="pt-BR" sz="1800" b="1" dirty="0">
              <a:latin typeface="Arial" charset="0"/>
              <a:cs typeface="Arial" charset="0"/>
            </a:endParaRPr>
          </a:p>
          <a:p>
            <a:pPr algn="ctr">
              <a:defRPr/>
            </a:pPr>
            <a:endParaRPr lang="pt-BR" sz="1800" b="1" dirty="0">
              <a:latin typeface="Arial" charset="0"/>
              <a:cs typeface="Arial" charset="0"/>
            </a:endParaRPr>
          </a:p>
        </p:txBody>
      </p:sp>
      <p:sp>
        <p:nvSpPr>
          <p:cNvPr id="2053" name="Text Box 28"/>
          <p:cNvSpPr txBox="1">
            <a:spLocks noChangeArrowheads="1"/>
          </p:cNvSpPr>
          <p:nvPr/>
        </p:nvSpPr>
        <p:spPr bwMode="auto">
          <a:xfrm>
            <a:off x="0" y="2432050"/>
            <a:ext cx="9601200" cy="581352"/>
          </a:xfrm>
          <a:prstGeom prst="rect">
            <a:avLst/>
          </a:prstGeom>
          <a:noFill/>
          <a:ln w="9525">
            <a:noFill/>
            <a:miter lim="800000"/>
            <a:headEnd/>
            <a:tailEnd/>
          </a:ln>
        </p:spPr>
        <p:txBody>
          <a:bodyPr lIns="27090" tIns="13545" rIns="27090" bIns="13545">
            <a:spAutoFit/>
          </a:bodyPr>
          <a:lstStyle/>
          <a:p>
            <a:pPr algn="ctr"/>
            <a:r>
              <a:rPr lang="pt-BR" sz="1200" b="1" dirty="0">
                <a:latin typeface="Arial" charset="0"/>
                <a:cs typeface="Arial" charset="0"/>
              </a:rPr>
              <a:t>Alessandro da Costa Silva Kantousian / Cainã Camargo </a:t>
            </a:r>
            <a:r>
              <a:rPr lang="pt-BR" sz="1200" b="1" dirty="0" err="1">
                <a:latin typeface="Arial" charset="0"/>
                <a:cs typeface="Arial" charset="0"/>
              </a:rPr>
              <a:t>Trivelato</a:t>
            </a:r>
            <a:r>
              <a:rPr lang="pt-BR" sz="1200" b="1" dirty="0">
                <a:latin typeface="Arial" charset="0"/>
                <a:cs typeface="Arial" charset="0"/>
              </a:rPr>
              <a:t> / Luiz Guilherme das Chagas</a:t>
            </a:r>
          </a:p>
          <a:p>
            <a:pPr algn="ctr"/>
            <a:endParaRPr lang="pt-BR" sz="1200" b="1" dirty="0">
              <a:latin typeface="Arial" charset="0"/>
              <a:cs typeface="Arial" charset="0"/>
            </a:endParaRPr>
          </a:p>
          <a:p>
            <a:pPr algn="ctr"/>
            <a:r>
              <a:rPr lang="pt-BR" sz="1200" b="1" dirty="0">
                <a:latin typeface="Arial" charset="0"/>
                <a:cs typeface="Arial" charset="0"/>
              </a:rPr>
              <a:t>Professor </a:t>
            </a:r>
            <a:r>
              <a:rPr lang="pt-BR" sz="1200" b="1" dirty="0" err="1">
                <a:latin typeface="Arial" charset="0"/>
                <a:cs typeface="Arial" charset="0"/>
              </a:rPr>
              <a:t>Stelvio</a:t>
            </a:r>
            <a:r>
              <a:rPr lang="pt-BR" sz="1200" b="1" dirty="0">
                <a:latin typeface="Arial" charset="0"/>
                <a:cs typeface="Arial" charset="0"/>
              </a:rPr>
              <a:t> Ignácio Barbosa</a:t>
            </a:r>
          </a:p>
        </p:txBody>
      </p:sp>
      <p:sp>
        <p:nvSpPr>
          <p:cNvPr id="11" name="CaixaDeTexto 10"/>
          <p:cNvSpPr txBox="1"/>
          <p:nvPr/>
        </p:nvSpPr>
        <p:spPr>
          <a:xfrm>
            <a:off x="-6288" y="290672"/>
            <a:ext cx="9601200" cy="461665"/>
          </a:xfrm>
          <a:prstGeom prst="rect">
            <a:avLst/>
          </a:prstGeom>
          <a:noFill/>
        </p:spPr>
        <p:txBody>
          <a:bodyPr>
            <a:spAutoFit/>
          </a:bodyPr>
          <a:lstStyle/>
          <a:p>
            <a:pPr algn="ctr">
              <a:defRPr/>
            </a:pPr>
            <a:r>
              <a:rPr lang="pt-BR" sz="2400" b="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     SEMANA UNIFICADA DE APRESENTAÇÕES</a:t>
            </a:r>
          </a:p>
        </p:txBody>
      </p:sp>
      <p:sp>
        <p:nvSpPr>
          <p:cNvPr id="2055" name="CaixaDeTexto 12"/>
          <p:cNvSpPr txBox="1">
            <a:spLocks noChangeArrowheads="1"/>
          </p:cNvSpPr>
          <p:nvPr/>
        </p:nvSpPr>
        <p:spPr bwMode="auto">
          <a:xfrm>
            <a:off x="63476" y="936294"/>
            <a:ext cx="9601200" cy="707886"/>
          </a:xfrm>
          <a:prstGeom prst="rect">
            <a:avLst/>
          </a:prstGeom>
          <a:noFill/>
          <a:ln w="9525">
            <a:noFill/>
            <a:miter lim="800000"/>
            <a:headEnd/>
            <a:tailEnd/>
          </a:ln>
        </p:spPr>
        <p:txBody>
          <a:bodyPr>
            <a:spAutoFit/>
          </a:bodyPr>
          <a:lstStyle/>
          <a:p>
            <a:pPr algn="ctr"/>
            <a:r>
              <a:rPr lang="pt-BR" sz="2000" b="1" dirty="0">
                <a:solidFill>
                  <a:srgbClr val="FF9900"/>
                </a:solidFill>
                <a:latin typeface="Arial" charset="0"/>
                <a:cs typeface="Arial" charset="0"/>
              </a:rPr>
              <a:t>26/11/2018 a 30/11/2018</a:t>
            </a:r>
          </a:p>
          <a:p>
            <a:pPr algn="ctr"/>
            <a:r>
              <a:rPr lang="pt-BR" sz="2000" b="1" dirty="0">
                <a:solidFill>
                  <a:srgbClr val="FF9900"/>
                </a:solidFill>
                <a:latin typeface="Arial" charset="0"/>
                <a:cs typeface="Arial" charset="0"/>
              </a:rPr>
              <a:t>Engenharia de Computação</a:t>
            </a:r>
          </a:p>
        </p:txBody>
      </p:sp>
      <p:cxnSp>
        <p:nvCxnSpPr>
          <p:cNvPr id="2056" name="Conector reto 21"/>
          <p:cNvCxnSpPr>
            <a:cxnSpLocks noChangeShapeType="1"/>
          </p:cNvCxnSpPr>
          <p:nvPr/>
        </p:nvCxnSpPr>
        <p:spPr bwMode="auto">
          <a:xfrm>
            <a:off x="-14254" y="1614642"/>
            <a:ext cx="9601200" cy="1587"/>
          </a:xfrm>
          <a:prstGeom prst="line">
            <a:avLst/>
          </a:prstGeom>
          <a:noFill/>
          <a:ln w="9525" algn="ctr">
            <a:solidFill>
              <a:schemeClr val="tx1"/>
            </a:solidFill>
            <a:round/>
            <a:headEnd/>
            <a:tailEnd/>
          </a:ln>
        </p:spPr>
      </p:cxnSp>
      <p:pic>
        <p:nvPicPr>
          <p:cNvPr id="2057" name="Picture 6" descr="Página Inicial">
            <a:hlinkClick r:id="" action="ppaction://noaction"/>
          </p:cNvPr>
          <p:cNvPicPr>
            <a:picLocks noChangeAspect="1" noChangeArrowheads="1"/>
          </p:cNvPicPr>
          <p:nvPr/>
        </p:nvPicPr>
        <p:blipFill>
          <a:blip r:embed="rId3"/>
          <a:srcRect/>
          <a:stretch>
            <a:fillRect/>
          </a:stretch>
        </p:blipFill>
        <p:spPr bwMode="auto">
          <a:xfrm>
            <a:off x="63476" y="-19050"/>
            <a:ext cx="1379538" cy="1379538"/>
          </a:xfrm>
          <a:prstGeom prst="rect">
            <a:avLst/>
          </a:prstGeom>
          <a:noFill/>
          <a:ln w="9525">
            <a:noFill/>
            <a:miter lim="800000"/>
            <a:headEnd/>
            <a:tailEnd/>
          </a:ln>
        </p:spPr>
      </p:pic>
      <p:sp>
        <p:nvSpPr>
          <p:cNvPr id="9" name="CaixaDeTexto 8"/>
          <p:cNvSpPr txBox="1"/>
          <p:nvPr/>
        </p:nvSpPr>
        <p:spPr>
          <a:xfrm>
            <a:off x="228568" y="3186090"/>
            <a:ext cx="4500594" cy="2492990"/>
          </a:xfrm>
          <a:prstGeom prst="rect">
            <a:avLst/>
          </a:prstGeom>
          <a:noFill/>
        </p:spPr>
        <p:txBody>
          <a:bodyPr wrap="square" rtlCol="0">
            <a:spAutoFit/>
          </a:bodyPr>
          <a:lstStyle/>
          <a:p>
            <a:pPr algn="ctr"/>
            <a:r>
              <a:rPr lang="pt-BR" sz="1200" b="1" i="1" u="sng" dirty="0">
                <a:latin typeface="Arial" pitchFamily="34" charset="0"/>
                <a:cs typeface="Arial" pitchFamily="34" charset="0"/>
              </a:rPr>
              <a:t>INTRODUÇÃO</a:t>
            </a:r>
            <a:r>
              <a:rPr lang="pt-BR" sz="1200" dirty="0">
                <a:latin typeface="Arial" pitchFamily="34" charset="0"/>
                <a:cs typeface="Arial" pitchFamily="34" charset="0"/>
              </a:rPr>
              <a:t> </a:t>
            </a:r>
          </a:p>
          <a:p>
            <a:pPr algn="just"/>
            <a:r>
              <a:rPr lang="pt-BR" sz="1200" dirty="0">
                <a:latin typeface="Arial" pitchFamily="34" charset="0"/>
                <a:cs typeface="Arial" pitchFamily="34" charset="0"/>
              </a:rPr>
              <a:t>	A utilidade da localização de pessoas e aparelhos vem se aperfeiçoando cada vez mais com a evolução de programas e aplicativos que utilizam-se deste recurso, seja para trazer mais mobilidade no trânsito ou para simplificar a procura de um restaurante mais próximo, por exemplo.</a:t>
            </a:r>
          </a:p>
          <a:p>
            <a:pPr algn="just"/>
            <a:r>
              <a:rPr lang="pt-BR" sz="1200" dirty="0">
                <a:latin typeface="Arial" pitchFamily="34" charset="0"/>
                <a:cs typeface="Arial" pitchFamily="34" charset="0"/>
              </a:rPr>
              <a:t>	Com a baixa efetividade da localização por GPS em lugares fechados, somada a evolução dos microcontroladores, a localização indoor acaba se tornando alvo de pesquisas e projetos por ser bastante relevante em ambientes grandes e fechados onde a vida de muitas pessoas seria facilitada por ter como se situar, e onde seria possível monitorar funcionários dentro de uma empresa. </a:t>
            </a:r>
          </a:p>
        </p:txBody>
      </p:sp>
      <p:sp>
        <p:nvSpPr>
          <p:cNvPr id="12" name="CaixaDeTexto 11"/>
          <p:cNvSpPr txBox="1"/>
          <p:nvPr/>
        </p:nvSpPr>
        <p:spPr>
          <a:xfrm>
            <a:off x="4809836" y="7104340"/>
            <a:ext cx="4500594" cy="2123658"/>
          </a:xfrm>
          <a:prstGeom prst="rect">
            <a:avLst/>
          </a:prstGeom>
          <a:noFill/>
        </p:spPr>
        <p:txBody>
          <a:bodyPr wrap="square" rtlCol="0">
            <a:spAutoFit/>
          </a:bodyPr>
          <a:lstStyle/>
          <a:p>
            <a:pPr algn="ctr"/>
            <a:r>
              <a:rPr lang="pt-BR" sz="1200" b="1" i="1" u="sng" dirty="0">
                <a:latin typeface="Arial" pitchFamily="34" charset="0"/>
                <a:cs typeface="Arial" pitchFamily="34" charset="0"/>
              </a:rPr>
              <a:t>RESULTADOS E DISCUSSÕES</a:t>
            </a:r>
            <a:endParaRPr lang="pt-BR" sz="1200" dirty="0">
              <a:latin typeface="Arial" pitchFamily="34" charset="0"/>
              <a:cs typeface="Arial" pitchFamily="34" charset="0"/>
            </a:endParaRPr>
          </a:p>
          <a:p>
            <a:pPr algn="just"/>
            <a:r>
              <a:rPr lang="pt-BR" sz="1200" dirty="0">
                <a:latin typeface="Arial" pitchFamily="34" charset="0"/>
                <a:cs typeface="Arial" pitchFamily="34" charset="0"/>
              </a:rPr>
              <a:t>	A partir dos desafios propostos, apenas sabemos a localização da sala e o andar que o funcionário se encontra, embora alguns ajustes ainda necessitam ser realizados. Os dados captados pelo protótipo podem ser consultado por um dispositivo qualquer com acesso a internet e é possível saber onde a pessoa se encontra dentro da sala, embora apresentando um grande erro relacionado a localização do mesmo. Portanto, necessitaria da análise da onda emitida pela esp8266 e, junto à isto, verificar como efetuar leituras precisas a fim de gerar uma localização mais exata.</a:t>
            </a:r>
          </a:p>
        </p:txBody>
      </p:sp>
      <p:sp>
        <p:nvSpPr>
          <p:cNvPr id="13" name="CaixaDeTexto 12"/>
          <p:cNvSpPr txBox="1"/>
          <p:nvPr/>
        </p:nvSpPr>
        <p:spPr>
          <a:xfrm>
            <a:off x="194652" y="5748574"/>
            <a:ext cx="4500594" cy="1569660"/>
          </a:xfrm>
          <a:prstGeom prst="rect">
            <a:avLst/>
          </a:prstGeom>
          <a:noFill/>
        </p:spPr>
        <p:txBody>
          <a:bodyPr wrap="square" rtlCol="0">
            <a:spAutoFit/>
          </a:bodyPr>
          <a:lstStyle/>
          <a:p>
            <a:pPr algn="ctr"/>
            <a:r>
              <a:rPr lang="pt-BR" sz="1200" b="1" i="1" u="sng" dirty="0">
                <a:latin typeface="Arial" pitchFamily="34" charset="0"/>
                <a:cs typeface="Arial" pitchFamily="34" charset="0"/>
              </a:rPr>
              <a:t>OBJETIVO</a:t>
            </a:r>
            <a:endParaRPr lang="pt-BR" sz="1200" dirty="0">
              <a:latin typeface="Arial" pitchFamily="34" charset="0"/>
              <a:cs typeface="Arial" pitchFamily="34" charset="0"/>
            </a:endParaRPr>
          </a:p>
          <a:p>
            <a:pPr algn="just"/>
            <a:r>
              <a:rPr lang="pt-BR" sz="1200" dirty="0">
                <a:latin typeface="Arial" pitchFamily="34" charset="0"/>
                <a:cs typeface="Arial" pitchFamily="34" charset="0"/>
              </a:rPr>
              <a:t>	Desenvolver um protótipo com a finalidade de localização </a:t>
            </a:r>
            <a:r>
              <a:rPr lang="pt-BR" sz="1200" dirty="0" err="1">
                <a:latin typeface="Arial" pitchFamily="34" charset="0"/>
                <a:cs typeface="Arial" pitchFamily="34" charset="0"/>
              </a:rPr>
              <a:t>in-door</a:t>
            </a:r>
            <a:r>
              <a:rPr lang="pt-BR" sz="1200" dirty="0">
                <a:latin typeface="Arial" pitchFamily="34" charset="0"/>
                <a:cs typeface="Arial" pitchFamily="34" charset="0"/>
              </a:rPr>
              <a:t> dos funcionários em salas e andares através da potência do sinal (rede WiFi) que os esp8266 transmitem. O sinal captado será enviado para um servidor que efetuaria os cálculos e mostrará o resultado através de uma tela via web para visualização de qualquer dispositivo que esteja conectado na internet.</a:t>
            </a:r>
            <a:endParaRPr lang="pt-BR" sz="2800" dirty="0">
              <a:latin typeface="Arial" panose="020B0604020202020204" pitchFamily="34" charset="0"/>
              <a:cs typeface="Arial" pitchFamily="34" charset="0"/>
            </a:endParaRPr>
          </a:p>
        </p:txBody>
      </p:sp>
      <p:sp>
        <p:nvSpPr>
          <p:cNvPr id="14" name="CaixaDeTexto 13"/>
          <p:cNvSpPr txBox="1"/>
          <p:nvPr/>
        </p:nvSpPr>
        <p:spPr>
          <a:xfrm>
            <a:off x="4809836" y="9194168"/>
            <a:ext cx="4500594" cy="1569660"/>
          </a:xfrm>
          <a:prstGeom prst="rect">
            <a:avLst/>
          </a:prstGeom>
          <a:noFill/>
        </p:spPr>
        <p:txBody>
          <a:bodyPr wrap="square" rtlCol="0">
            <a:spAutoFit/>
          </a:bodyPr>
          <a:lstStyle/>
          <a:p>
            <a:pPr algn="ctr"/>
            <a:r>
              <a:rPr lang="pt-BR" sz="1200" b="1" i="1" u="sng" dirty="0">
                <a:latin typeface="Arial" pitchFamily="34" charset="0"/>
                <a:cs typeface="Arial" pitchFamily="34" charset="0"/>
              </a:rPr>
              <a:t>CONSIDERAÇÕES FINAIS</a:t>
            </a:r>
            <a:endParaRPr lang="pt-BR" sz="1200" dirty="0">
              <a:latin typeface="Arial" pitchFamily="34" charset="0"/>
              <a:cs typeface="Arial" pitchFamily="34" charset="0"/>
            </a:endParaRPr>
          </a:p>
          <a:p>
            <a:pPr algn="just"/>
            <a:r>
              <a:rPr lang="pt-BR" sz="1200" dirty="0">
                <a:latin typeface="Arial" pitchFamily="34" charset="0"/>
                <a:cs typeface="Arial" pitchFamily="34" charset="0"/>
              </a:rPr>
              <a:t>	A partir dos dados gerados pelo protótipo é possível analisar que a precisão da localização de uma pessoa fica fora do que seria considerado razoável para a localização </a:t>
            </a:r>
            <a:r>
              <a:rPr lang="pt-BR" sz="1200" dirty="0" err="1">
                <a:latin typeface="Arial" pitchFamily="34" charset="0"/>
                <a:cs typeface="Arial" pitchFamily="34" charset="0"/>
              </a:rPr>
              <a:t>in-door</a:t>
            </a:r>
            <a:r>
              <a:rPr lang="pt-BR" sz="1200" dirty="0">
                <a:latin typeface="Arial" pitchFamily="34" charset="0"/>
                <a:cs typeface="Arial" pitchFamily="34" charset="0"/>
              </a:rPr>
              <a:t> devido a fatores externos e pela falta de análise do sinal gerado pela esp8266. Contudo, o protótipo é capaz de localizar a sala e o andar que a pessoa estaria e com isto pode ser identificado se a pessoa é ou não funcionário da empresa.</a:t>
            </a:r>
          </a:p>
        </p:txBody>
      </p:sp>
      <p:sp>
        <p:nvSpPr>
          <p:cNvPr id="15" name="CaixaDeTexto 14"/>
          <p:cNvSpPr txBox="1"/>
          <p:nvPr/>
        </p:nvSpPr>
        <p:spPr>
          <a:xfrm>
            <a:off x="194652" y="7263110"/>
            <a:ext cx="4500594" cy="2308324"/>
          </a:xfrm>
          <a:prstGeom prst="rect">
            <a:avLst/>
          </a:prstGeom>
          <a:noFill/>
        </p:spPr>
        <p:txBody>
          <a:bodyPr wrap="square" rtlCol="0">
            <a:spAutoFit/>
          </a:bodyPr>
          <a:lstStyle/>
          <a:p>
            <a:pPr algn="ctr"/>
            <a:r>
              <a:rPr lang="pt-BR" sz="1200" b="1" i="1" u="sng" dirty="0">
                <a:latin typeface="Arial" pitchFamily="34" charset="0"/>
                <a:cs typeface="Arial" pitchFamily="34" charset="0"/>
              </a:rPr>
              <a:t>METODOLOGIA</a:t>
            </a:r>
          </a:p>
          <a:p>
            <a:pPr algn="just"/>
            <a:r>
              <a:rPr lang="pt-BR" sz="1200" dirty="0">
                <a:latin typeface="Arial" pitchFamily="34" charset="0"/>
                <a:cs typeface="Arial" pitchFamily="34" charset="0"/>
              </a:rPr>
              <a:t>	Na realização do projeto, foram avaliados os riscos que ocorreriam em relação ao erro de localização das pessoas em uma sala, fatores externos que influenciam na captação da potência do sinal, análise das ondas emitidas pelos os mesmo e localização em qual sala e andar as pessoas estariam. Com isto verificou-se os equipamentos necessários para análise, métodos matemáticos e algoritmos que poderiam ser aplicados no auxílio  estado do protótipo para atender seus desafios que foram relacionados como riscos. E assim, foi iniciada a etapa de desenvolvimento em duas frentes: hardware e software.</a:t>
            </a:r>
          </a:p>
        </p:txBody>
      </p:sp>
      <p:sp>
        <p:nvSpPr>
          <p:cNvPr id="16" name="CaixaDeTexto 15"/>
          <p:cNvSpPr txBox="1"/>
          <p:nvPr/>
        </p:nvSpPr>
        <p:spPr>
          <a:xfrm>
            <a:off x="4781936" y="10760448"/>
            <a:ext cx="4500594" cy="1754326"/>
          </a:xfrm>
          <a:prstGeom prst="rect">
            <a:avLst/>
          </a:prstGeom>
          <a:noFill/>
        </p:spPr>
        <p:txBody>
          <a:bodyPr wrap="square" rtlCol="0">
            <a:spAutoFit/>
          </a:bodyPr>
          <a:lstStyle/>
          <a:p>
            <a:pPr algn="ctr"/>
            <a:r>
              <a:rPr lang="pt-BR" sz="1200" b="1" i="1" dirty="0">
                <a:latin typeface="Arial" pitchFamily="34" charset="0"/>
                <a:cs typeface="Arial" pitchFamily="34" charset="0"/>
              </a:rPr>
              <a:t>REFERÊNCIAS</a:t>
            </a:r>
          </a:p>
          <a:p>
            <a:pPr algn="just"/>
            <a:r>
              <a:rPr lang="pt-BR" sz="1200" dirty="0" err="1">
                <a:latin typeface="Times New Roman" panose="02020603050405020304" pitchFamily="18" charset="0"/>
                <a:cs typeface="Times New Roman" panose="02020603050405020304" pitchFamily="18" charset="0"/>
              </a:rPr>
              <a:t>An</a:t>
            </a:r>
            <a:r>
              <a:rPr lang="pt-BR" sz="1200" dirty="0">
                <a:latin typeface="Times New Roman" panose="02020603050405020304" pitchFamily="18" charset="0"/>
                <a:cs typeface="Times New Roman" panose="02020603050405020304" pitchFamily="18" charset="0"/>
              </a:rPr>
              <a:t> </a:t>
            </a:r>
            <a:r>
              <a:rPr lang="pt-BR" sz="1200" dirty="0" err="1">
                <a:latin typeface="Times New Roman" panose="02020603050405020304" pitchFamily="18" charset="0"/>
                <a:cs typeface="Times New Roman" panose="02020603050405020304" pitchFamily="18" charset="0"/>
              </a:rPr>
              <a:t>Introduction</a:t>
            </a:r>
            <a:r>
              <a:rPr lang="pt-BR" sz="1200" dirty="0">
                <a:latin typeface="Times New Roman" panose="02020603050405020304" pitchFamily="18" charset="0"/>
                <a:cs typeface="Times New Roman" panose="02020603050405020304" pitchFamily="18" charset="0"/>
              </a:rPr>
              <a:t> </a:t>
            </a:r>
            <a:r>
              <a:rPr lang="pt-BR" sz="1200" dirty="0" err="1">
                <a:latin typeface="Times New Roman" panose="02020603050405020304" pitchFamily="18" charset="0"/>
                <a:cs typeface="Times New Roman" panose="02020603050405020304" pitchFamily="18" charset="0"/>
              </a:rPr>
              <a:t>Maths</a:t>
            </a:r>
            <a:r>
              <a:rPr lang="pt-BR" sz="1200" dirty="0">
                <a:latin typeface="Times New Roman" panose="02020603050405020304" pitchFamily="18" charset="0"/>
                <a:cs typeface="Times New Roman" panose="02020603050405020304" pitchFamily="18" charset="0"/>
              </a:rPr>
              <a:t> </a:t>
            </a:r>
            <a:r>
              <a:rPr lang="pt-BR" sz="1200" dirty="0" err="1">
                <a:latin typeface="Times New Roman" panose="02020603050405020304" pitchFamily="18" charset="0"/>
                <a:cs typeface="Times New Roman" panose="02020603050405020304" pitchFamily="18" charset="0"/>
              </a:rPr>
              <a:t>of</a:t>
            </a:r>
            <a:r>
              <a:rPr lang="pt-BR" sz="1200" dirty="0">
                <a:latin typeface="Times New Roman" panose="02020603050405020304" pitchFamily="18" charset="0"/>
                <a:cs typeface="Times New Roman" panose="02020603050405020304" pitchFamily="18" charset="0"/>
              </a:rPr>
              <a:t> Global </a:t>
            </a:r>
            <a:r>
              <a:rPr lang="pt-BR" sz="1200" dirty="0" err="1">
                <a:latin typeface="Times New Roman" panose="02020603050405020304" pitchFamily="18" charset="0"/>
                <a:cs typeface="Times New Roman" panose="02020603050405020304" pitchFamily="18" charset="0"/>
              </a:rPr>
              <a:t>Posg</a:t>
            </a:r>
            <a:r>
              <a:rPr lang="pt-BR" sz="1200" dirty="0">
                <a:latin typeface="Times New Roman" panose="02020603050405020304" pitchFamily="18" charset="0"/>
                <a:cs typeface="Times New Roman" panose="02020603050405020304" pitchFamily="18" charset="0"/>
              </a:rPr>
              <a:t> Systems. Disponível em: &lt;</a:t>
            </a:r>
            <a:r>
              <a:rPr lang="pt-BR" sz="12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pt-BR" sz="1200" dirty="0">
                <a:latin typeface="Times New Roman" panose="02020603050405020304" pitchFamily="18" charset="0"/>
                <a:cs typeface="Times New Roman" panose="02020603050405020304" pitchFamily="18" charset="0"/>
              </a:rPr>
              <a:t>http://jwilson.coe.uga.edu/EMAT6680Fa05/Schultz/6690/Barn_GPS/Barn_GPS.html</a:t>
            </a:r>
          </a:p>
          <a:p>
            <a:pPr algn="just"/>
            <a:r>
              <a:rPr lang="pt-BR" sz="12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&gt;. Acesso</a:t>
            </a:r>
            <a:r>
              <a:rPr lang="pt-BR" sz="1200" dirty="0">
                <a:latin typeface="Times New Roman" panose="02020603050405020304" pitchFamily="18" charset="0"/>
                <a:cs typeface="Times New Roman" panose="02020603050405020304" pitchFamily="18" charset="0"/>
              </a:rPr>
              <a:t> em: 15 set. 2018.</a:t>
            </a:r>
          </a:p>
          <a:p>
            <a:pPr algn="just"/>
            <a:r>
              <a:rPr lang="pt-BR" sz="1200" dirty="0">
                <a:latin typeface="Times New Roman" panose="02020603050405020304" pitchFamily="18" charset="0"/>
                <a:cs typeface="Times New Roman" panose="02020603050405020304" pitchFamily="18" charset="0"/>
              </a:rPr>
              <a:t>Indoor </a:t>
            </a:r>
            <a:r>
              <a:rPr lang="pt-BR" sz="1200" dirty="0" err="1">
                <a:latin typeface="Times New Roman" panose="02020603050405020304" pitchFamily="18" charset="0"/>
                <a:cs typeface="Times New Roman" panose="02020603050405020304" pitchFamily="18" charset="0"/>
              </a:rPr>
              <a:t>Localization</a:t>
            </a:r>
            <a:r>
              <a:rPr lang="pt-BR" sz="1200" dirty="0">
                <a:latin typeface="Times New Roman" panose="02020603050405020304" pitchFamily="18" charset="0"/>
                <a:cs typeface="Times New Roman" panose="02020603050405020304" pitchFamily="18" charset="0"/>
              </a:rPr>
              <a:t> </a:t>
            </a:r>
            <a:r>
              <a:rPr lang="pt-BR" sz="1200" dirty="0" err="1">
                <a:latin typeface="Times New Roman" panose="02020603050405020304" pitchFamily="18" charset="0"/>
                <a:cs typeface="Times New Roman" panose="02020603050405020304" pitchFamily="18" charset="0"/>
              </a:rPr>
              <a:t>Method</a:t>
            </a:r>
            <a:r>
              <a:rPr lang="pt-BR" sz="1200" dirty="0">
                <a:latin typeface="Times New Roman" panose="02020603050405020304" pitchFamily="18" charset="0"/>
                <a:cs typeface="Times New Roman" panose="02020603050405020304" pitchFamily="18" charset="0"/>
              </a:rPr>
              <a:t> </a:t>
            </a:r>
            <a:r>
              <a:rPr lang="pt-BR" sz="1200" dirty="0" err="1">
                <a:latin typeface="Times New Roman" panose="02020603050405020304" pitchFamily="18" charset="0"/>
                <a:cs typeface="Times New Roman" panose="02020603050405020304" pitchFamily="18" charset="0"/>
              </a:rPr>
              <a:t>Based</a:t>
            </a:r>
            <a:r>
              <a:rPr lang="pt-BR" sz="1200" dirty="0">
                <a:latin typeface="Times New Roman" panose="02020603050405020304" pitchFamily="18" charset="0"/>
                <a:cs typeface="Times New Roman" panose="02020603050405020304" pitchFamily="18" charset="0"/>
              </a:rPr>
              <a:t> </a:t>
            </a:r>
            <a:r>
              <a:rPr lang="pt-BR" sz="1200" dirty="0" err="1">
                <a:latin typeface="Times New Roman" panose="02020603050405020304" pitchFamily="18" charset="0"/>
                <a:cs typeface="Times New Roman" panose="02020603050405020304" pitchFamily="18" charset="0"/>
              </a:rPr>
              <a:t>on</a:t>
            </a:r>
            <a:r>
              <a:rPr lang="pt-BR" sz="1200" dirty="0">
                <a:latin typeface="Times New Roman" panose="02020603050405020304" pitchFamily="18" charset="0"/>
                <a:cs typeface="Times New Roman" panose="02020603050405020304" pitchFamily="18" charset="0"/>
              </a:rPr>
              <a:t> Wi-Fi </a:t>
            </a:r>
            <a:r>
              <a:rPr lang="pt-BR" sz="1200" dirty="0" err="1">
                <a:latin typeface="Times New Roman" panose="02020603050405020304" pitchFamily="18" charset="0"/>
                <a:cs typeface="Times New Roman" panose="02020603050405020304" pitchFamily="18" charset="0"/>
              </a:rPr>
              <a:t>Trilateration</a:t>
            </a:r>
            <a:r>
              <a:rPr lang="pt-BR" sz="1200" dirty="0">
                <a:latin typeface="Times New Roman" panose="02020603050405020304" pitchFamily="18" charset="0"/>
                <a:cs typeface="Times New Roman" panose="02020603050405020304" pitchFamily="18" charset="0"/>
              </a:rPr>
              <a:t> </a:t>
            </a:r>
            <a:r>
              <a:rPr lang="pt-BR" sz="1200" dirty="0" err="1">
                <a:latin typeface="Times New Roman" panose="02020603050405020304" pitchFamily="18" charset="0"/>
                <a:cs typeface="Times New Roman" panose="02020603050405020304" pitchFamily="18" charset="0"/>
              </a:rPr>
              <a:t>Technique</a:t>
            </a:r>
            <a:r>
              <a:rPr lang="pt-BR" sz="1200" dirty="0">
                <a:latin typeface="Times New Roman" panose="02020603050405020304" pitchFamily="18" charset="0"/>
                <a:cs typeface="Times New Roman" panose="02020603050405020304" pitchFamily="18" charset="0"/>
              </a:rPr>
              <a:t>. Disponível em:</a:t>
            </a:r>
            <a:r>
              <a:rPr lang="pt-BR" sz="12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&lt;</a:t>
            </a:r>
            <a:r>
              <a:rPr lang="pt-BR" sz="1200" dirty="0">
                <a:latin typeface="Times New Roman" panose="02020603050405020304" pitchFamily="18" charset="0"/>
                <a:cs typeface="Times New Roman" panose="02020603050405020304" pitchFamily="18" charset="0"/>
              </a:rPr>
              <a:t>https://pdfs.semanticscholar.org/e796/6215ebe9df591c43794dcff5024a088cb80d.pdf&gt;. Acesso em: 15 set. 2018</a:t>
            </a:r>
            <a:endParaRPr lang="pt-BR" sz="1800" dirty="0">
              <a:latin typeface="Arial" pitchFamily="34" charset="0"/>
              <a:cs typeface="Arial" pitchFamily="34" charset="0"/>
            </a:endParaRPr>
          </a:p>
        </p:txBody>
      </p:sp>
      <p:sp>
        <p:nvSpPr>
          <p:cNvPr id="4" name="CaixaDeTexto 3">
            <a:extLst>
              <a:ext uri="{FF2B5EF4-FFF2-40B4-BE49-F238E27FC236}">
                <a16:creationId xmlns:a16="http://schemas.microsoft.com/office/drawing/2014/main" id="{6002D911-071B-48C2-9C19-C3AA85B10A6D}"/>
              </a:ext>
            </a:extLst>
          </p:cNvPr>
          <p:cNvSpPr txBox="1"/>
          <p:nvPr/>
        </p:nvSpPr>
        <p:spPr>
          <a:xfrm>
            <a:off x="408112" y="12387817"/>
            <a:ext cx="3081293" cy="246221"/>
          </a:xfrm>
          <a:prstGeom prst="rect">
            <a:avLst/>
          </a:prstGeom>
          <a:noFill/>
        </p:spPr>
        <p:txBody>
          <a:bodyPr wrap="none" rtlCol="0">
            <a:spAutoFit/>
          </a:bodyPr>
          <a:lstStyle/>
          <a:p>
            <a:r>
              <a:rPr lang="pt-BR" sz="1000" dirty="0">
                <a:latin typeface="Arial" panose="020B0604020202020204" pitchFamily="34" charset="0"/>
                <a:cs typeface="Arial" panose="020B0604020202020204" pitchFamily="34" charset="0"/>
              </a:rPr>
              <a:t>Figura 1: Diagrama de funcionamento do Protótipo.</a:t>
            </a:r>
          </a:p>
        </p:txBody>
      </p:sp>
      <p:sp>
        <p:nvSpPr>
          <p:cNvPr id="5" name="CaixaDeTexto 4"/>
          <p:cNvSpPr txBox="1"/>
          <p:nvPr/>
        </p:nvSpPr>
        <p:spPr>
          <a:xfrm>
            <a:off x="5183861" y="4603245"/>
            <a:ext cx="3123050" cy="246221"/>
          </a:xfrm>
          <a:prstGeom prst="rect">
            <a:avLst/>
          </a:prstGeom>
          <a:noFill/>
        </p:spPr>
        <p:txBody>
          <a:bodyPr wrap="square" rtlCol="0">
            <a:spAutoFit/>
          </a:bodyPr>
          <a:lstStyle/>
          <a:p>
            <a:r>
              <a:rPr lang="pt-BR" sz="1000" dirty="0">
                <a:latin typeface="Arial" panose="020B0604020202020204" pitchFamily="34" charset="0"/>
                <a:cs typeface="Arial" panose="020B0604020202020204" pitchFamily="34" charset="0"/>
              </a:rPr>
              <a:t>Equações que foram utilizadas para </a:t>
            </a:r>
            <a:r>
              <a:rPr lang="pt-BR" sz="1000" dirty="0" err="1">
                <a:latin typeface="Arial" panose="020B0604020202020204" pitchFamily="34" charset="0"/>
                <a:cs typeface="Arial" panose="020B0604020202020204" pitchFamily="34" charset="0"/>
              </a:rPr>
              <a:t>trilateração</a:t>
            </a:r>
            <a:r>
              <a:rPr lang="pt-BR" sz="1000" dirty="0">
                <a:latin typeface="Arial" panose="020B0604020202020204" pitchFamily="34" charset="0"/>
                <a:cs typeface="Arial" panose="020B0604020202020204" pitchFamily="34" charset="0"/>
              </a:rPr>
              <a:t>.</a:t>
            </a:r>
          </a:p>
        </p:txBody>
      </p:sp>
      <mc:AlternateContent xmlns:mc="http://schemas.openxmlformats.org/markup-compatibility/2006">
        <mc:Choice xmlns:a14="http://schemas.microsoft.com/office/drawing/2010/main" Requires="a14">
          <p:sp>
            <p:nvSpPr>
              <p:cNvPr id="10" name="CaixaDeTexto 9">
                <a:extLst>
                  <a:ext uri="{FF2B5EF4-FFF2-40B4-BE49-F238E27FC236}">
                    <a16:creationId xmlns:a16="http://schemas.microsoft.com/office/drawing/2014/main" id="{38CCDF2B-32D8-4FEB-A85E-820A9FE902F9}"/>
                  </a:ext>
                </a:extLst>
              </p:cNvPr>
              <p:cNvSpPr txBox="1"/>
              <p:nvPr/>
            </p:nvSpPr>
            <p:spPr>
              <a:xfrm>
                <a:off x="4473914" y="3332596"/>
                <a:ext cx="2016224" cy="21788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pt-BR" sz="1400" i="1" smtClean="0">
                              <a:latin typeface="Cambria Math" panose="02040503050406030204" pitchFamily="18" charset="0"/>
                            </a:rPr>
                          </m:ctrlPr>
                        </m:sSubSupPr>
                        <m:e>
                          <m:r>
                            <a:rPr lang="pt-BR" sz="1400" b="0" i="1" smtClean="0">
                              <a:latin typeface="Cambria Math" panose="02040503050406030204" pitchFamily="18" charset="0"/>
                            </a:rPr>
                            <m:t>𝑑</m:t>
                          </m:r>
                        </m:e>
                        <m:sub>
                          <m:r>
                            <a:rPr lang="pt-BR" sz="1400" b="0" i="1" smtClean="0">
                              <a:latin typeface="Cambria Math" panose="02040503050406030204" pitchFamily="18" charset="0"/>
                            </a:rPr>
                            <m:t>1</m:t>
                          </m:r>
                        </m:sub>
                        <m:sup>
                          <m:r>
                            <a:rPr lang="pt-BR" sz="1400" b="0" i="1" smtClean="0">
                              <a:latin typeface="Cambria Math" panose="02040503050406030204" pitchFamily="18" charset="0"/>
                            </a:rPr>
                            <m:t>2</m:t>
                          </m:r>
                        </m:sup>
                      </m:sSubSup>
                      <m:r>
                        <a:rPr lang="pt-BR" sz="1400" i="1" smtClean="0">
                          <a:latin typeface="Cambria Math" panose="02040503050406030204" pitchFamily="18" charset="0"/>
                        </a:rPr>
                        <m:t>=</m:t>
                      </m:r>
                      <m:sSup>
                        <m:sSupPr>
                          <m:ctrlPr>
                            <a:rPr lang="pt-BR" sz="1400" i="1" smtClean="0">
                              <a:latin typeface="Cambria Math" panose="02040503050406030204" pitchFamily="18" charset="0"/>
                            </a:rPr>
                          </m:ctrlPr>
                        </m:sSupPr>
                        <m:e>
                          <m:r>
                            <a:rPr lang="pt-BR" sz="1400" b="0" i="1" smtClean="0">
                              <a:latin typeface="Cambria Math" panose="02040503050406030204" pitchFamily="18" charset="0"/>
                            </a:rPr>
                            <m:t>𝑥</m:t>
                          </m:r>
                        </m:e>
                        <m:sup>
                          <m:r>
                            <a:rPr lang="pt-BR" sz="1400" i="1" smtClean="0">
                              <a:latin typeface="Cambria Math" panose="02040503050406030204" pitchFamily="18" charset="0"/>
                            </a:rPr>
                            <m:t>2</m:t>
                          </m:r>
                        </m:sup>
                      </m:sSup>
                      <m:r>
                        <a:rPr lang="pt-BR" sz="1400" b="0" i="1" smtClean="0">
                          <a:latin typeface="Cambria Math" panose="02040503050406030204" pitchFamily="18" charset="0"/>
                        </a:rPr>
                        <m:t>+</m:t>
                      </m:r>
                      <m:r>
                        <a:rPr lang="pt-BR" sz="1400" b="0" i="1" smtClean="0">
                          <a:latin typeface="Cambria Math" panose="02040503050406030204" pitchFamily="18" charset="0"/>
                        </a:rPr>
                        <m:t>𝑦</m:t>
                      </m:r>
                      <m:r>
                        <a:rPr lang="pt-BR" sz="1400" b="0" i="1" smtClean="0">
                          <a:latin typeface="Cambria Math" panose="02040503050406030204" pitchFamily="18" charset="0"/>
                        </a:rPr>
                        <m:t>²</m:t>
                      </m:r>
                    </m:oMath>
                  </m:oMathPara>
                </a14:m>
                <a:endParaRPr lang="pt-BR" sz="1400" dirty="0"/>
              </a:p>
            </p:txBody>
          </p:sp>
        </mc:Choice>
        <mc:Fallback>
          <p:sp>
            <p:nvSpPr>
              <p:cNvPr id="10" name="CaixaDeTexto 9">
                <a:extLst>
                  <a:ext uri="{FF2B5EF4-FFF2-40B4-BE49-F238E27FC236}">
                    <a16:creationId xmlns:a16="http://schemas.microsoft.com/office/drawing/2014/main" id="{38CCDF2B-32D8-4FEB-A85E-820A9FE902F9}"/>
                  </a:ext>
                </a:extLst>
              </p:cNvPr>
              <p:cNvSpPr txBox="1">
                <a:spLocks noRot="1" noChangeAspect="1" noMove="1" noResize="1" noEditPoints="1" noAdjustHandles="1" noChangeArrowheads="1" noChangeShapeType="1" noTextEdit="1"/>
              </p:cNvSpPr>
              <p:nvPr/>
            </p:nvSpPr>
            <p:spPr>
              <a:xfrm>
                <a:off x="4473914" y="3332596"/>
                <a:ext cx="2016224" cy="217880"/>
              </a:xfrm>
              <a:prstGeom prst="rect">
                <a:avLst/>
              </a:prstGeom>
              <a:blipFill>
                <a:blip r:embed="rId6"/>
                <a:stretch>
                  <a:fillRect t="-5714" b="-4285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2" name="CaixaDeTexto 21">
                <a:extLst>
                  <a:ext uri="{FF2B5EF4-FFF2-40B4-BE49-F238E27FC236}">
                    <a16:creationId xmlns:a16="http://schemas.microsoft.com/office/drawing/2014/main" id="{AB81BC82-FD1D-4CE4-A117-193F1C5EE65B}"/>
                  </a:ext>
                </a:extLst>
              </p:cNvPr>
              <p:cNvSpPr txBox="1"/>
              <p:nvPr/>
            </p:nvSpPr>
            <p:spPr>
              <a:xfrm>
                <a:off x="4709856" y="4070994"/>
                <a:ext cx="2016224" cy="2182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pt-BR" sz="1400" i="1" smtClean="0">
                              <a:latin typeface="Cambria Math" panose="02040503050406030204" pitchFamily="18" charset="0"/>
                            </a:rPr>
                          </m:ctrlPr>
                        </m:sSubSupPr>
                        <m:e>
                          <m:r>
                            <a:rPr lang="pt-BR" sz="1400" b="0" i="1" smtClean="0">
                              <a:latin typeface="Cambria Math" panose="02040503050406030204" pitchFamily="18" charset="0"/>
                            </a:rPr>
                            <m:t>𝑑</m:t>
                          </m:r>
                        </m:e>
                        <m:sub>
                          <m:r>
                            <a:rPr lang="pt-BR" sz="1400" b="0" i="1" smtClean="0">
                              <a:latin typeface="Cambria Math" panose="02040503050406030204" pitchFamily="18" charset="0"/>
                            </a:rPr>
                            <m:t>2</m:t>
                          </m:r>
                        </m:sub>
                        <m:sup>
                          <m:r>
                            <a:rPr lang="pt-BR" sz="1400" b="0" i="1" smtClean="0">
                              <a:latin typeface="Cambria Math" panose="02040503050406030204" pitchFamily="18" charset="0"/>
                            </a:rPr>
                            <m:t>2</m:t>
                          </m:r>
                        </m:sup>
                      </m:sSubSup>
                      <m:r>
                        <a:rPr lang="pt-BR" sz="1400" i="1" smtClean="0">
                          <a:latin typeface="Cambria Math" panose="02040503050406030204" pitchFamily="18" charset="0"/>
                        </a:rPr>
                        <m:t>=</m:t>
                      </m:r>
                      <m:r>
                        <a:rPr lang="pt-BR" sz="1400" b="0" i="1" smtClean="0">
                          <a:latin typeface="Cambria Math" panose="02040503050406030204" pitchFamily="18" charset="0"/>
                        </a:rPr>
                        <m:t>(</m:t>
                      </m:r>
                      <m:sSup>
                        <m:sSupPr>
                          <m:ctrlPr>
                            <a:rPr lang="pt-BR" sz="1400" i="1" smtClean="0">
                              <a:latin typeface="Cambria Math" panose="02040503050406030204" pitchFamily="18" charset="0"/>
                            </a:rPr>
                          </m:ctrlPr>
                        </m:sSupPr>
                        <m:e>
                          <m:r>
                            <a:rPr lang="pt-BR" sz="1400" b="0" i="1" smtClean="0">
                              <a:latin typeface="Cambria Math" panose="02040503050406030204" pitchFamily="18" charset="0"/>
                            </a:rPr>
                            <m:t>𝑥</m:t>
                          </m:r>
                          <m:r>
                            <a:rPr lang="pt-BR" sz="1400" b="0" i="1" smtClean="0">
                              <a:latin typeface="Cambria Math" panose="02040503050406030204" pitchFamily="18" charset="0"/>
                            </a:rPr>
                            <m:t>−</m:t>
                          </m:r>
                          <m:r>
                            <a:rPr lang="pt-BR" sz="1400" b="0" i="1" smtClean="0">
                              <a:latin typeface="Cambria Math" panose="02040503050406030204" pitchFamily="18" charset="0"/>
                            </a:rPr>
                            <m:t>𝑝</m:t>
                          </m:r>
                          <m:r>
                            <a:rPr lang="pt-BR" sz="1400" b="0" i="1" smtClean="0">
                              <a:latin typeface="Cambria Math" panose="02040503050406030204" pitchFamily="18" charset="0"/>
                            </a:rPr>
                            <m:t>)</m:t>
                          </m:r>
                        </m:e>
                        <m:sup>
                          <m:r>
                            <a:rPr lang="pt-BR" sz="1400" i="1" smtClean="0">
                              <a:latin typeface="Cambria Math" panose="02040503050406030204" pitchFamily="18" charset="0"/>
                            </a:rPr>
                            <m:t>2</m:t>
                          </m:r>
                        </m:sup>
                      </m:sSup>
                      <m:r>
                        <a:rPr lang="pt-BR" sz="1400" b="0" i="1" smtClean="0">
                          <a:latin typeface="Cambria Math" panose="02040503050406030204" pitchFamily="18" charset="0"/>
                        </a:rPr>
                        <m:t>+</m:t>
                      </m:r>
                      <m:r>
                        <a:rPr lang="pt-BR" sz="1400" b="0" i="1" smtClean="0">
                          <a:latin typeface="Cambria Math" panose="02040503050406030204" pitchFamily="18" charset="0"/>
                        </a:rPr>
                        <m:t>𝑦</m:t>
                      </m:r>
                      <m:r>
                        <a:rPr lang="pt-BR" sz="1400" b="0" i="1" smtClean="0">
                          <a:latin typeface="Cambria Math" panose="02040503050406030204" pitchFamily="18" charset="0"/>
                        </a:rPr>
                        <m:t>²</m:t>
                      </m:r>
                    </m:oMath>
                  </m:oMathPara>
                </a14:m>
                <a:endParaRPr lang="pt-BR" sz="1400" dirty="0"/>
              </a:p>
            </p:txBody>
          </p:sp>
        </mc:Choice>
        <mc:Fallback>
          <p:sp>
            <p:nvSpPr>
              <p:cNvPr id="22" name="CaixaDeTexto 21">
                <a:extLst>
                  <a:ext uri="{FF2B5EF4-FFF2-40B4-BE49-F238E27FC236}">
                    <a16:creationId xmlns:a16="http://schemas.microsoft.com/office/drawing/2014/main" id="{AB81BC82-FD1D-4CE4-A117-193F1C5EE65B}"/>
                  </a:ext>
                </a:extLst>
              </p:cNvPr>
              <p:cNvSpPr txBox="1">
                <a:spLocks noRot="1" noChangeAspect="1" noMove="1" noResize="1" noEditPoints="1" noAdjustHandles="1" noChangeArrowheads="1" noChangeShapeType="1" noTextEdit="1"/>
              </p:cNvSpPr>
              <p:nvPr/>
            </p:nvSpPr>
            <p:spPr>
              <a:xfrm>
                <a:off x="4709856" y="4070994"/>
                <a:ext cx="2016224" cy="218265"/>
              </a:xfrm>
              <a:prstGeom prst="rect">
                <a:avLst/>
              </a:prstGeom>
              <a:blipFill>
                <a:blip r:embed="rId7"/>
                <a:stretch>
                  <a:fillRect t="-5556" b="-38889"/>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3" name="CaixaDeTexto 22">
                <a:extLst>
                  <a:ext uri="{FF2B5EF4-FFF2-40B4-BE49-F238E27FC236}">
                    <a16:creationId xmlns:a16="http://schemas.microsoft.com/office/drawing/2014/main" id="{FA9FB4C3-33DE-4627-B281-90EC90D1D8E1}"/>
                  </a:ext>
                </a:extLst>
              </p:cNvPr>
              <p:cNvSpPr txBox="1"/>
              <p:nvPr/>
            </p:nvSpPr>
            <p:spPr>
              <a:xfrm>
                <a:off x="4532713" y="3675811"/>
                <a:ext cx="2766962" cy="2193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pt-BR" sz="1400" i="1" smtClean="0">
                              <a:latin typeface="Cambria Math" panose="02040503050406030204" pitchFamily="18" charset="0"/>
                            </a:rPr>
                          </m:ctrlPr>
                        </m:sSubSupPr>
                        <m:e>
                          <m:r>
                            <a:rPr lang="pt-BR" sz="1400" b="0" i="1" smtClean="0">
                              <a:latin typeface="Cambria Math" panose="02040503050406030204" pitchFamily="18" charset="0"/>
                            </a:rPr>
                            <m:t>𝑑</m:t>
                          </m:r>
                        </m:e>
                        <m:sub>
                          <m:r>
                            <a:rPr lang="pt-BR" sz="1400" b="0" i="1" smtClean="0">
                              <a:latin typeface="Cambria Math" panose="02040503050406030204" pitchFamily="18" charset="0"/>
                            </a:rPr>
                            <m:t>3</m:t>
                          </m:r>
                        </m:sub>
                        <m:sup>
                          <m:r>
                            <a:rPr lang="pt-BR" sz="1400" b="0" i="1" smtClean="0">
                              <a:latin typeface="Cambria Math" panose="02040503050406030204" pitchFamily="18" charset="0"/>
                            </a:rPr>
                            <m:t>2</m:t>
                          </m:r>
                        </m:sup>
                      </m:sSubSup>
                      <m:r>
                        <a:rPr lang="pt-BR" sz="1400" i="1" smtClean="0">
                          <a:latin typeface="Cambria Math" panose="02040503050406030204" pitchFamily="18" charset="0"/>
                        </a:rPr>
                        <m:t>=</m:t>
                      </m:r>
                      <m:r>
                        <a:rPr lang="pt-BR" sz="1400" b="0" i="1" smtClean="0">
                          <a:latin typeface="Cambria Math" panose="02040503050406030204" pitchFamily="18" charset="0"/>
                        </a:rPr>
                        <m:t>(</m:t>
                      </m:r>
                      <m:sSup>
                        <m:sSupPr>
                          <m:ctrlPr>
                            <a:rPr lang="pt-BR" sz="1400" i="1" smtClean="0">
                              <a:latin typeface="Cambria Math" panose="02040503050406030204" pitchFamily="18" charset="0"/>
                            </a:rPr>
                          </m:ctrlPr>
                        </m:sSupPr>
                        <m:e>
                          <m:r>
                            <a:rPr lang="pt-BR" sz="1400" b="0" i="1" smtClean="0">
                              <a:latin typeface="Cambria Math" panose="02040503050406030204" pitchFamily="18" charset="0"/>
                            </a:rPr>
                            <m:t>𝑥</m:t>
                          </m:r>
                          <m:r>
                            <a:rPr lang="pt-BR" sz="1400" b="0" i="1" smtClean="0">
                              <a:latin typeface="Cambria Math" panose="02040503050406030204" pitchFamily="18" charset="0"/>
                            </a:rPr>
                            <m:t>−</m:t>
                          </m:r>
                          <m:r>
                            <a:rPr lang="pt-BR" sz="1400" b="0" i="1" smtClean="0">
                              <a:latin typeface="Cambria Math" panose="02040503050406030204" pitchFamily="18" charset="0"/>
                            </a:rPr>
                            <m:t>𝑞</m:t>
                          </m:r>
                          <m:r>
                            <a:rPr lang="pt-BR" sz="1400" b="0" i="1" smtClean="0">
                              <a:latin typeface="Cambria Math" panose="02040503050406030204" pitchFamily="18" charset="0"/>
                            </a:rPr>
                            <m:t>)</m:t>
                          </m:r>
                        </m:e>
                        <m:sup>
                          <m:r>
                            <a:rPr lang="pt-BR" sz="1400" i="1" smtClean="0">
                              <a:latin typeface="Cambria Math" panose="02040503050406030204" pitchFamily="18" charset="0"/>
                            </a:rPr>
                            <m:t>2</m:t>
                          </m:r>
                        </m:sup>
                      </m:sSup>
                      <m:r>
                        <a:rPr lang="pt-BR" sz="1400" b="0" i="1" smtClean="0">
                          <a:latin typeface="Cambria Math" panose="02040503050406030204" pitchFamily="18" charset="0"/>
                        </a:rPr>
                        <m:t>+(</m:t>
                      </m:r>
                      <m:r>
                        <a:rPr lang="pt-BR" sz="1400" b="0" i="1" smtClean="0">
                          <a:latin typeface="Cambria Math" panose="02040503050406030204" pitchFamily="18" charset="0"/>
                        </a:rPr>
                        <m:t>𝑦</m:t>
                      </m:r>
                      <m:r>
                        <a:rPr lang="pt-BR" sz="1400" b="0" i="1" smtClean="0">
                          <a:latin typeface="Cambria Math" panose="02040503050406030204" pitchFamily="18" charset="0"/>
                        </a:rPr>
                        <m:t>−</m:t>
                      </m:r>
                      <m:r>
                        <a:rPr lang="pt-BR" sz="1400" b="0" i="1" smtClean="0">
                          <a:latin typeface="Cambria Math" panose="02040503050406030204" pitchFamily="18" charset="0"/>
                        </a:rPr>
                        <m:t>𝑟</m:t>
                      </m:r>
                      <m:r>
                        <a:rPr lang="pt-BR" sz="1400" b="0" i="1" smtClean="0">
                          <a:latin typeface="Cambria Math" panose="02040503050406030204" pitchFamily="18" charset="0"/>
                        </a:rPr>
                        <m:t>)²</m:t>
                      </m:r>
                    </m:oMath>
                  </m:oMathPara>
                </a14:m>
                <a:endParaRPr lang="pt-BR" sz="1400" dirty="0"/>
              </a:p>
            </p:txBody>
          </p:sp>
        </mc:Choice>
        <mc:Fallback>
          <p:sp>
            <p:nvSpPr>
              <p:cNvPr id="23" name="CaixaDeTexto 22">
                <a:extLst>
                  <a:ext uri="{FF2B5EF4-FFF2-40B4-BE49-F238E27FC236}">
                    <a16:creationId xmlns:a16="http://schemas.microsoft.com/office/drawing/2014/main" id="{FA9FB4C3-33DE-4627-B281-90EC90D1D8E1}"/>
                  </a:ext>
                </a:extLst>
              </p:cNvPr>
              <p:cNvSpPr txBox="1">
                <a:spLocks noRot="1" noChangeAspect="1" noMove="1" noResize="1" noEditPoints="1" noAdjustHandles="1" noChangeArrowheads="1" noChangeShapeType="1" noTextEdit="1"/>
              </p:cNvSpPr>
              <p:nvPr/>
            </p:nvSpPr>
            <p:spPr>
              <a:xfrm>
                <a:off x="4532713" y="3675811"/>
                <a:ext cx="2766962" cy="219355"/>
              </a:xfrm>
              <a:prstGeom prst="rect">
                <a:avLst/>
              </a:prstGeom>
              <a:blipFill>
                <a:blip r:embed="rId8"/>
                <a:stretch>
                  <a:fillRect b="-33333"/>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9" name="CaixaDeTexto 18">
                <a:extLst>
                  <a:ext uri="{FF2B5EF4-FFF2-40B4-BE49-F238E27FC236}">
                    <a16:creationId xmlns:a16="http://schemas.microsoft.com/office/drawing/2014/main" id="{AB55ACF5-A9D8-4C8C-A658-DB2C1F9F3CCF}"/>
                  </a:ext>
                </a:extLst>
              </p:cNvPr>
              <p:cNvSpPr txBox="1"/>
              <p:nvPr/>
            </p:nvSpPr>
            <p:spPr>
              <a:xfrm>
                <a:off x="6691067" y="3281049"/>
                <a:ext cx="2066925" cy="4719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𝑥</m:t>
                      </m:r>
                      <m:r>
                        <a:rPr lang="pt-BR" sz="1400" i="1" smtClean="0">
                          <a:latin typeface="Cambria Math" panose="02040503050406030204" pitchFamily="18" charset="0"/>
                        </a:rPr>
                        <m:t>=</m:t>
                      </m:r>
                      <m:f>
                        <m:fPr>
                          <m:ctrlPr>
                            <a:rPr lang="pt-BR" sz="1400" b="0" i="1" smtClean="0">
                              <a:latin typeface="Cambria Math" panose="02040503050406030204" pitchFamily="18" charset="0"/>
                            </a:rPr>
                          </m:ctrlPr>
                        </m:fPr>
                        <m:num>
                          <m:sSubSup>
                            <m:sSubSupPr>
                              <m:ctrlPr>
                                <a:rPr lang="pt-BR" sz="1400" i="1">
                                  <a:latin typeface="Cambria Math" panose="02040503050406030204" pitchFamily="18" charset="0"/>
                                </a:rPr>
                              </m:ctrlPr>
                            </m:sSubSupPr>
                            <m:e>
                              <m:r>
                                <a:rPr lang="pt-BR" sz="1400" i="1">
                                  <a:latin typeface="Cambria Math" panose="02040503050406030204" pitchFamily="18" charset="0"/>
                                </a:rPr>
                                <m:t>𝑑</m:t>
                              </m:r>
                            </m:e>
                            <m:sub>
                              <m:r>
                                <a:rPr lang="pt-BR" sz="1400" i="1">
                                  <a:latin typeface="Cambria Math" panose="02040503050406030204" pitchFamily="18" charset="0"/>
                                </a:rPr>
                                <m:t>1</m:t>
                              </m:r>
                            </m:sub>
                            <m:sup>
                              <m:r>
                                <a:rPr lang="pt-BR" sz="1400" i="1">
                                  <a:latin typeface="Cambria Math" panose="02040503050406030204" pitchFamily="18" charset="0"/>
                                </a:rPr>
                                <m:t>2</m:t>
                              </m:r>
                            </m:sup>
                          </m:sSubSup>
                          <m:r>
                            <a:rPr lang="pt-BR" sz="1400" i="1">
                              <a:latin typeface="Cambria Math" panose="02040503050406030204" pitchFamily="18" charset="0"/>
                            </a:rPr>
                            <m:t>− </m:t>
                          </m:r>
                          <m:sSubSup>
                            <m:sSubSupPr>
                              <m:ctrlPr>
                                <a:rPr lang="pt-BR" sz="1400" i="1">
                                  <a:latin typeface="Cambria Math" panose="02040503050406030204" pitchFamily="18" charset="0"/>
                                </a:rPr>
                              </m:ctrlPr>
                            </m:sSubSupPr>
                            <m:e>
                              <m:r>
                                <a:rPr lang="pt-BR" sz="1400" i="1">
                                  <a:latin typeface="Cambria Math" panose="02040503050406030204" pitchFamily="18" charset="0"/>
                                </a:rPr>
                                <m:t>𝑑</m:t>
                              </m:r>
                            </m:e>
                            <m:sub>
                              <m:r>
                                <a:rPr lang="pt-BR" sz="1400" i="1">
                                  <a:latin typeface="Cambria Math" panose="02040503050406030204" pitchFamily="18" charset="0"/>
                                </a:rPr>
                                <m:t>2</m:t>
                              </m:r>
                            </m:sub>
                            <m:sup>
                              <m:r>
                                <a:rPr lang="pt-BR" sz="1400" i="1">
                                  <a:latin typeface="Cambria Math" panose="02040503050406030204" pitchFamily="18" charset="0"/>
                                </a:rPr>
                                <m:t>2</m:t>
                              </m:r>
                            </m:sup>
                          </m:sSubSup>
                          <m:r>
                            <a:rPr lang="pt-BR" sz="1400" i="1">
                              <a:latin typeface="Cambria Math" panose="02040503050406030204" pitchFamily="18" charset="0"/>
                            </a:rPr>
                            <m:t>+</m:t>
                          </m:r>
                          <m:r>
                            <a:rPr lang="pt-BR" sz="1400" i="1">
                              <a:latin typeface="Cambria Math" panose="02040503050406030204" pitchFamily="18" charset="0"/>
                            </a:rPr>
                            <m:t>𝑝</m:t>
                          </m:r>
                          <m:r>
                            <a:rPr lang="pt-BR" sz="1400" i="1">
                              <a:latin typeface="Cambria Math" panose="02040503050406030204" pitchFamily="18" charset="0"/>
                            </a:rPr>
                            <m:t>²</m:t>
                          </m:r>
                        </m:num>
                        <m:den>
                          <m:r>
                            <a:rPr lang="pt-BR" sz="1400" b="0" i="1" smtClean="0">
                              <a:latin typeface="Cambria Math" panose="02040503050406030204" pitchFamily="18" charset="0"/>
                            </a:rPr>
                            <m:t>2</m:t>
                          </m:r>
                          <m:r>
                            <a:rPr lang="pt-BR" sz="1400" b="0" i="1" smtClean="0">
                              <a:latin typeface="Cambria Math" panose="02040503050406030204" pitchFamily="18" charset="0"/>
                            </a:rPr>
                            <m:t>𝑝</m:t>
                          </m:r>
                        </m:den>
                      </m:f>
                    </m:oMath>
                  </m:oMathPara>
                </a14:m>
                <a:endParaRPr lang="pt-BR" sz="1400" dirty="0"/>
              </a:p>
            </p:txBody>
          </p:sp>
        </mc:Choice>
        <mc:Fallback>
          <p:sp>
            <p:nvSpPr>
              <p:cNvPr id="19" name="CaixaDeTexto 18">
                <a:extLst>
                  <a:ext uri="{FF2B5EF4-FFF2-40B4-BE49-F238E27FC236}">
                    <a16:creationId xmlns:a16="http://schemas.microsoft.com/office/drawing/2014/main" id="{AB55ACF5-A9D8-4C8C-A658-DB2C1F9F3CCF}"/>
                  </a:ext>
                </a:extLst>
              </p:cNvPr>
              <p:cNvSpPr txBox="1">
                <a:spLocks noRot="1" noChangeAspect="1" noMove="1" noResize="1" noEditPoints="1" noAdjustHandles="1" noChangeArrowheads="1" noChangeShapeType="1" noTextEdit="1"/>
              </p:cNvSpPr>
              <p:nvPr/>
            </p:nvSpPr>
            <p:spPr>
              <a:xfrm>
                <a:off x="6691067" y="3281049"/>
                <a:ext cx="2066925" cy="471924"/>
              </a:xfrm>
              <a:prstGeom prst="rect">
                <a:avLst/>
              </a:prstGeom>
              <a:blipFill>
                <a:blip r:embed="rId9"/>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7" name="CaixaDeTexto 26">
                <a:extLst>
                  <a:ext uri="{FF2B5EF4-FFF2-40B4-BE49-F238E27FC236}">
                    <a16:creationId xmlns:a16="http://schemas.microsoft.com/office/drawing/2014/main" id="{E209DC81-6C76-4334-AB3B-DE92653BDDDB}"/>
                  </a:ext>
                </a:extLst>
              </p:cNvPr>
              <p:cNvSpPr txBox="1"/>
              <p:nvPr/>
            </p:nvSpPr>
            <p:spPr>
              <a:xfrm>
                <a:off x="6482955" y="3859942"/>
                <a:ext cx="3403841" cy="6365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𝑦</m:t>
                      </m:r>
                      <m:r>
                        <a:rPr lang="pt-BR" sz="1400" i="1" smtClean="0">
                          <a:latin typeface="Cambria Math" panose="02040503050406030204" pitchFamily="18" charset="0"/>
                        </a:rPr>
                        <m:t>=</m:t>
                      </m:r>
                      <m:r>
                        <a:rPr lang="pt-BR" sz="1400" b="0" i="1" smtClean="0">
                          <a:latin typeface="Cambria Math" panose="02040503050406030204" pitchFamily="18" charset="0"/>
                        </a:rPr>
                        <m:t> </m:t>
                      </m:r>
                      <m:r>
                        <a:rPr lang="pt-BR" sz="1400" b="0" i="1" smtClean="0">
                          <a:latin typeface="Cambria Math" panose="02040503050406030204" pitchFamily="18" charset="0"/>
                          <a:ea typeface="Cambria Math" panose="02040503050406030204" pitchFamily="18" charset="0"/>
                        </a:rPr>
                        <m:t>±</m:t>
                      </m:r>
                      <m:rad>
                        <m:radPr>
                          <m:degHide m:val="on"/>
                          <m:ctrlPr>
                            <a:rPr lang="pt-BR" sz="1400" i="1" smtClean="0">
                              <a:latin typeface="Cambria Math" panose="02040503050406030204" pitchFamily="18" charset="0"/>
                            </a:rPr>
                          </m:ctrlPr>
                        </m:radPr>
                        <m:deg/>
                        <m:e>
                          <m:sSubSup>
                            <m:sSubSupPr>
                              <m:ctrlPr>
                                <a:rPr lang="pt-BR" sz="1400" i="1">
                                  <a:latin typeface="Cambria Math" panose="02040503050406030204" pitchFamily="18" charset="0"/>
                                </a:rPr>
                              </m:ctrlPr>
                            </m:sSubSupPr>
                            <m:e>
                              <m:r>
                                <a:rPr lang="pt-BR" sz="1400" i="1">
                                  <a:latin typeface="Cambria Math" panose="02040503050406030204" pitchFamily="18" charset="0"/>
                                </a:rPr>
                                <m:t>𝑑</m:t>
                              </m:r>
                            </m:e>
                            <m:sub>
                              <m:r>
                                <a:rPr lang="pt-BR" sz="1400" i="1">
                                  <a:latin typeface="Cambria Math" panose="02040503050406030204" pitchFamily="18" charset="0"/>
                                </a:rPr>
                                <m:t>1</m:t>
                              </m:r>
                            </m:sub>
                            <m:sup>
                              <m:r>
                                <a:rPr lang="pt-BR" sz="1400" i="1">
                                  <a:latin typeface="Cambria Math" panose="02040503050406030204" pitchFamily="18" charset="0"/>
                                </a:rPr>
                                <m:t>2</m:t>
                              </m:r>
                            </m:sup>
                          </m:sSubSup>
                          <m:r>
                            <a:rPr lang="pt-BR" sz="1400" b="0" i="1" smtClean="0">
                              <a:latin typeface="Cambria Math" panose="02040503050406030204" pitchFamily="18" charset="0"/>
                            </a:rPr>
                            <m:t>−(</m:t>
                          </m:r>
                          <m:f>
                            <m:fPr>
                              <m:ctrlPr>
                                <a:rPr lang="pt-BR" sz="1400" i="1">
                                  <a:latin typeface="Cambria Math" panose="02040503050406030204" pitchFamily="18" charset="0"/>
                                </a:rPr>
                              </m:ctrlPr>
                            </m:fPr>
                            <m:num>
                              <m:sSubSup>
                                <m:sSubSupPr>
                                  <m:ctrlPr>
                                    <a:rPr lang="pt-BR" sz="1400" i="1">
                                      <a:latin typeface="Cambria Math" panose="02040503050406030204" pitchFamily="18" charset="0"/>
                                    </a:rPr>
                                  </m:ctrlPr>
                                </m:sSubSupPr>
                                <m:e>
                                  <m:r>
                                    <a:rPr lang="pt-BR" sz="1400" i="1">
                                      <a:latin typeface="Cambria Math" panose="02040503050406030204" pitchFamily="18" charset="0"/>
                                    </a:rPr>
                                    <m:t>𝑑</m:t>
                                  </m:r>
                                </m:e>
                                <m:sub>
                                  <m:r>
                                    <a:rPr lang="pt-BR" sz="1400" i="1">
                                      <a:latin typeface="Cambria Math" panose="02040503050406030204" pitchFamily="18" charset="0"/>
                                    </a:rPr>
                                    <m:t>1</m:t>
                                  </m:r>
                                </m:sub>
                                <m:sup>
                                  <m:r>
                                    <a:rPr lang="pt-BR" sz="1400" i="1">
                                      <a:latin typeface="Cambria Math" panose="02040503050406030204" pitchFamily="18" charset="0"/>
                                    </a:rPr>
                                    <m:t>2</m:t>
                                  </m:r>
                                </m:sup>
                              </m:sSubSup>
                              <m:r>
                                <a:rPr lang="pt-BR" sz="1400" i="1">
                                  <a:latin typeface="Cambria Math" panose="02040503050406030204" pitchFamily="18" charset="0"/>
                                </a:rPr>
                                <m:t>− </m:t>
                              </m:r>
                              <m:sSubSup>
                                <m:sSubSupPr>
                                  <m:ctrlPr>
                                    <a:rPr lang="pt-BR" sz="1400" i="1">
                                      <a:latin typeface="Cambria Math" panose="02040503050406030204" pitchFamily="18" charset="0"/>
                                    </a:rPr>
                                  </m:ctrlPr>
                                </m:sSubSupPr>
                                <m:e>
                                  <m:r>
                                    <a:rPr lang="pt-BR" sz="1400" i="1">
                                      <a:latin typeface="Cambria Math" panose="02040503050406030204" pitchFamily="18" charset="0"/>
                                    </a:rPr>
                                    <m:t>𝑑</m:t>
                                  </m:r>
                                </m:e>
                                <m:sub>
                                  <m:r>
                                    <a:rPr lang="pt-BR" sz="1400" i="1">
                                      <a:latin typeface="Cambria Math" panose="02040503050406030204" pitchFamily="18" charset="0"/>
                                    </a:rPr>
                                    <m:t>2</m:t>
                                  </m:r>
                                </m:sub>
                                <m:sup>
                                  <m:r>
                                    <a:rPr lang="pt-BR" sz="1400" i="1">
                                      <a:latin typeface="Cambria Math" panose="02040503050406030204" pitchFamily="18" charset="0"/>
                                    </a:rPr>
                                    <m:t>2</m:t>
                                  </m:r>
                                </m:sup>
                              </m:sSubSup>
                              <m:r>
                                <a:rPr lang="pt-BR" sz="1400" i="1">
                                  <a:latin typeface="Cambria Math" panose="02040503050406030204" pitchFamily="18" charset="0"/>
                                </a:rPr>
                                <m:t>+</m:t>
                              </m:r>
                              <m:sSup>
                                <m:sSupPr>
                                  <m:ctrlPr>
                                    <a:rPr lang="pt-BR" sz="1400" i="1">
                                      <a:latin typeface="Cambria Math" panose="02040503050406030204" pitchFamily="18" charset="0"/>
                                    </a:rPr>
                                  </m:ctrlPr>
                                </m:sSupPr>
                                <m:e>
                                  <m:r>
                                    <a:rPr lang="pt-BR" sz="1400" i="1">
                                      <a:latin typeface="Cambria Math" panose="02040503050406030204" pitchFamily="18" charset="0"/>
                                    </a:rPr>
                                    <m:t>𝑝</m:t>
                                  </m:r>
                                </m:e>
                                <m:sup>
                                  <m:r>
                                    <a:rPr lang="pt-BR" sz="1400" i="1">
                                      <a:latin typeface="Cambria Math" panose="02040503050406030204" pitchFamily="18" charset="0"/>
                                    </a:rPr>
                                    <m:t>2</m:t>
                                  </m:r>
                                </m:sup>
                              </m:sSup>
                            </m:num>
                            <m:den>
                              <m:r>
                                <a:rPr lang="pt-BR" sz="1400" i="1">
                                  <a:latin typeface="Cambria Math" panose="02040503050406030204" pitchFamily="18" charset="0"/>
                                </a:rPr>
                                <m:t>2</m:t>
                              </m:r>
                              <m:r>
                                <a:rPr lang="pt-BR" sz="1400" i="1">
                                  <a:latin typeface="Cambria Math" panose="02040503050406030204" pitchFamily="18" charset="0"/>
                                </a:rPr>
                                <m:t>𝑝</m:t>
                              </m:r>
                            </m:den>
                          </m:f>
                          <m:r>
                            <a:rPr lang="pt-BR" sz="1400" b="0" i="1" smtClean="0">
                              <a:latin typeface="Cambria Math" panose="02040503050406030204" pitchFamily="18" charset="0"/>
                            </a:rPr>
                            <m:t>)²</m:t>
                          </m:r>
                        </m:e>
                      </m:rad>
                    </m:oMath>
                  </m:oMathPara>
                </a14:m>
                <a:endParaRPr lang="pt-BR" sz="1400" dirty="0"/>
              </a:p>
            </p:txBody>
          </p:sp>
        </mc:Choice>
        <mc:Fallback>
          <p:sp>
            <p:nvSpPr>
              <p:cNvPr id="27" name="CaixaDeTexto 26">
                <a:extLst>
                  <a:ext uri="{FF2B5EF4-FFF2-40B4-BE49-F238E27FC236}">
                    <a16:creationId xmlns:a16="http://schemas.microsoft.com/office/drawing/2014/main" id="{E209DC81-6C76-4334-AB3B-DE92653BDDDB}"/>
                  </a:ext>
                </a:extLst>
              </p:cNvPr>
              <p:cNvSpPr txBox="1">
                <a:spLocks noRot="1" noChangeAspect="1" noMove="1" noResize="1" noEditPoints="1" noAdjustHandles="1" noChangeArrowheads="1" noChangeShapeType="1" noTextEdit="1"/>
              </p:cNvSpPr>
              <p:nvPr/>
            </p:nvSpPr>
            <p:spPr>
              <a:xfrm>
                <a:off x="6482955" y="3859942"/>
                <a:ext cx="3403841" cy="636521"/>
              </a:xfrm>
              <a:prstGeom prst="rect">
                <a:avLst/>
              </a:prstGeom>
              <a:blipFill>
                <a:blip r:embed="rId10"/>
                <a:stretch>
                  <a:fillRect/>
                </a:stretch>
              </a:blipFill>
            </p:spPr>
            <p:txBody>
              <a:bodyPr/>
              <a:lstStyle/>
              <a:p>
                <a:r>
                  <a:rPr lang="pt-BR">
                    <a:noFill/>
                  </a:rPr>
                  <a:t> </a:t>
                </a:r>
              </a:p>
            </p:txBody>
          </p:sp>
        </mc:Fallback>
      </mc:AlternateContent>
      <p:pic>
        <p:nvPicPr>
          <p:cNvPr id="21" name="Imagem 20">
            <a:extLst>
              <a:ext uri="{FF2B5EF4-FFF2-40B4-BE49-F238E27FC236}">
                <a16:creationId xmlns:a16="http://schemas.microsoft.com/office/drawing/2014/main" id="{502D88D6-DE2B-431D-B1EB-6B57B96574E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53653" y="4892803"/>
            <a:ext cx="2395571" cy="2021559"/>
          </a:xfrm>
          <a:prstGeom prst="rect">
            <a:avLst/>
          </a:prstGeom>
        </p:spPr>
      </p:pic>
      <p:sp>
        <p:nvSpPr>
          <p:cNvPr id="30" name="CaixaDeTexto 29">
            <a:extLst>
              <a:ext uri="{FF2B5EF4-FFF2-40B4-BE49-F238E27FC236}">
                <a16:creationId xmlns:a16="http://schemas.microsoft.com/office/drawing/2014/main" id="{C148107C-BF7A-4645-8F31-B92714DF5329}"/>
              </a:ext>
            </a:extLst>
          </p:cNvPr>
          <p:cNvSpPr txBox="1"/>
          <p:nvPr/>
        </p:nvSpPr>
        <p:spPr>
          <a:xfrm>
            <a:off x="4864076" y="6830600"/>
            <a:ext cx="5177472" cy="400110"/>
          </a:xfrm>
          <a:prstGeom prst="rect">
            <a:avLst/>
          </a:prstGeom>
          <a:noFill/>
        </p:spPr>
        <p:txBody>
          <a:bodyPr wrap="square" rtlCol="0">
            <a:spAutoFit/>
          </a:bodyPr>
          <a:lstStyle/>
          <a:p>
            <a:r>
              <a:rPr lang="pt-BR" sz="1000" dirty="0">
                <a:latin typeface="Arial" panose="020B0604020202020204" pitchFamily="34" charset="0"/>
                <a:cs typeface="Arial" panose="020B0604020202020204" pitchFamily="34" charset="0"/>
              </a:rPr>
              <a:t>Figura 2: </a:t>
            </a:r>
            <a:r>
              <a:rPr lang="pt-BR" sz="1000" dirty="0">
                <a:latin typeface="Times New Roman" panose="02020603050405020304" pitchFamily="18" charset="0"/>
                <a:cs typeface="Times New Roman" panose="02020603050405020304" pitchFamily="18" charset="0"/>
              </a:rPr>
              <a:t>http://jwilson.coe.uga.edu/EMAT6680Fa05/Schultz/6690/Barn_GPS</a:t>
            </a:r>
          </a:p>
          <a:p>
            <a:r>
              <a:rPr lang="pt-BR" sz="1000" dirty="0">
                <a:latin typeface="Times New Roman" panose="02020603050405020304" pitchFamily="18" charset="0"/>
                <a:cs typeface="Times New Roman" panose="02020603050405020304" pitchFamily="18" charset="0"/>
              </a:rPr>
              <a:t>/Barn_GPS.html</a:t>
            </a:r>
            <a:r>
              <a:rPr lang="pt-BR" sz="1000" dirty="0">
                <a:latin typeface="Arial" panose="020B0604020202020204" pitchFamily="34" charset="0"/>
                <a:cs typeface="Arial" panose="020B0604020202020204" pitchFamily="34" charset="0"/>
              </a:rPr>
              <a:t>.</a:t>
            </a:r>
          </a:p>
        </p:txBody>
      </p:sp>
      <p:pic>
        <p:nvPicPr>
          <p:cNvPr id="3" name="Imagem 2">
            <a:extLst>
              <a:ext uri="{FF2B5EF4-FFF2-40B4-BE49-F238E27FC236}">
                <a16:creationId xmlns:a16="http://schemas.microsoft.com/office/drawing/2014/main" id="{DD2E0101-B4E0-475C-BA18-D82FDD636A37}"/>
              </a:ext>
            </a:extLst>
          </p:cNvPr>
          <p:cNvPicPr>
            <a:picLocks noChangeAspect="1"/>
          </p:cNvPicPr>
          <p:nvPr/>
        </p:nvPicPr>
        <p:blipFill>
          <a:blip r:embed="rId12"/>
          <a:stretch>
            <a:fillRect/>
          </a:stretch>
        </p:blipFill>
        <p:spPr>
          <a:xfrm>
            <a:off x="334811" y="9518171"/>
            <a:ext cx="3990285" cy="2839745"/>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1044</TotalTime>
  <Words>198</Words>
  <Application>Microsoft Office PowerPoint</Application>
  <PresentationFormat>Papel A3 (297 x 420 mm)</PresentationFormat>
  <Paragraphs>34</Paragraphs>
  <Slides>1</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Arial</vt:lpstr>
      <vt:lpstr>Cambria Math</vt:lpstr>
      <vt:lpstr>Times</vt:lpstr>
      <vt:lpstr>Times New Roman</vt:lpstr>
      <vt:lpstr>Blank Presentation</vt:lpstr>
      <vt:lpstr>Apresentação do PowerPoint</vt:lpstr>
    </vt:vector>
  </TitlesOfParts>
  <Company>_x0008_ᖤ]櫤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Saron</dc:creator>
  <cp:lastModifiedBy>Alessandro Kantousian</cp:lastModifiedBy>
  <cp:revision>120</cp:revision>
  <dcterms:created xsi:type="dcterms:W3CDTF">2005-08-24T17:31:56Z</dcterms:created>
  <dcterms:modified xsi:type="dcterms:W3CDTF">2018-11-26T20:04:48Z</dcterms:modified>
</cp:coreProperties>
</file>