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28BA8-06D3-4A0F-B324-57064DAFEF88}" v="941" dt="2020-11-30T10:28:19.782"/>
    <p1510:client id="{774D2F48-D3BE-4A1D-980F-E425E7461AA8}" v="151" dt="2020-11-29T22:32:20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0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8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2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9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2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0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cs typeface="Calibri Light"/>
              </a:rPr>
              <a:t>Eco Maps</a:t>
            </a:r>
            <a:br>
              <a:rPr lang="de-DE" dirty="0">
                <a:cs typeface="Calibri Light"/>
              </a:rPr>
            </a:br>
            <a:r>
              <a:rPr lang="de-DE" dirty="0">
                <a:cs typeface="Calibri Light"/>
              </a:rPr>
              <a:t>Um </a:t>
            </a:r>
            <a:r>
              <a:rPr lang="de-DE" dirty="0" err="1">
                <a:cs typeface="Calibri Light"/>
              </a:rPr>
              <a:t>site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para</a:t>
            </a:r>
            <a:r>
              <a:rPr lang="de-DE" dirty="0">
                <a:cs typeface="Calibri Light"/>
              </a:rPr>
              <a:t> </a:t>
            </a:r>
            <a:r>
              <a:rPr lang="de-DE" dirty="0" err="1">
                <a:cs typeface="Calibri Light"/>
              </a:rPr>
              <a:t>ajudar</a:t>
            </a:r>
            <a:r>
              <a:rPr lang="de-DE" dirty="0">
                <a:cs typeface="Calibri Light"/>
              </a:rPr>
              <a:t> a </a:t>
            </a:r>
            <a:r>
              <a:rPr lang="de-DE" dirty="0" err="1">
                <a:cs typeface="Calibri Light"/>
              </a:rPr>
              <a:t>melhorar</a:t>
            </a:r>
            <a:r>
              <a:rPr lang="de-DE" dirty="0">
                <a:cs typeface="Calibri Light"/>
              </a:rPr>
              <a:t> o </a:t>
            </a:r>
            <a:r>
              <a:rPr lang="de-DE" dirty="0" err="1">
                <a:cs typeface="Calibri Light"/>
              </a:rPr>
              <a:t>Meio</a:t>
            </a:r>
            <a:r>
              <a:rPr lang="de-DE" dirty="0">
                <a:cs typeface="Calibri Light"/>
              </a:rPr>
              <a:t> Ambiente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de-DE" dirty="0">
                <a:cs typeface="Calibri" panose="020F0502020204030204"/>
              </a:rPr>
              <a:t>Mel Beatriz</a:t>
            </a:r>
          </a:p>
          <a:p>
            <a:pPr algn="l"/>
            <a:r>
              <a:rPr lang="de-DE" dirty="0">
                <a:cs typeface="Calibri" panose="020F0502020204030204"/>
              </a:rPr>
              <a:t>Andre Luiz</a:t>
            </a:r>
          </a:p>
          <a:p>
            <a:pPr algn="l"/>
            <a:r>
              <a:rPr lang="de-DE" dirty="0">
                <a:cs typeface="Calibri" panose="020F0502020204030204"/>
              </a:rPr>
              <a:t>Guilherme</a:t>
            </a:r>
          </a:p>
          <a:p>
            <a:pPr algn="l"/>
            <a:r>
              <a:rPr lang="de-DE" dirty="0">
                <a:cs typeface="Calibri" panose="020F0502020204030204"/>
              </a:rPr>
              <a:t>Natan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67CB-C05D-4157-9F86-1D519EDB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nosso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86B50-3E5C-48EE-9694-70D60871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Nosso site e aplicativo é uma forma de ajudarmos os cidadãos com o descarte de materiais recicláveis de uma forma correta e eficaz.</a:t>
            </a:r>
          </a:p>
          <a:p>
            <a:pPr>
              <a:buClr>
                <a:srgbClr val="8AD0D6"/>
              </a:buClr>
            </a:pPr>
            <a:r>
              <a:rPr lang="pt-BR" dirty="0"/>
              <a:t> 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0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4FF61-96FD-41DB-A081-82A14D1F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Somos?</a:t>
            </a: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5810FA1-DFD2-467F-9C42-23DD6D629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993" y="2429200"/>
            <a:ext cx="8653180" cy="2781559"/>
          </a:xfrm>
        </p:spPr>
      </p:pic>
    </p:spTree>
    <p:extLst>
      <p:ext uri="{BB962C8B-B14F-4D97-AF65-F5344CB8AC3E}">
        <p14:creationId xmlns:p14="http://schemas.microsoft.com/office/powerpoint/2010/main" val="20096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617E-ACAF-42CF-941C-55982F01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152"/>
            <a:ext cx="9404723" cy="2148152"/>
          </a:xfrm>
        </p:spPr>
        <p:txBody>
          <a:bodyPr/>
          <a:lstStyle/>
          <a:p>
            <a:r>
              <a:rPr lang="pt-BR" sz="2800" dirty="0"/>
              <a:t>Como faço para conseguir aonde é o local</a:t>
            </a:r>
            <a:r>
              <a:rPr lang="pt-BR" dirty="0"/>
              <a:t> </a:t>
            </a:r>
            <a:r>
              <a:rPr lang="pt-BR" sz="2800" dirty="0"/>
              <a:t>mais próximo do descarte do lixo?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Você vai fazer uma cadastro antes colocando alguns dos seus dados pessoais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2D25131-67BD-4D48-AE83-9097AF51F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679" y="2541748"/>
            <a:ext cx="6385317" cy="4022953"/>
          </a:xfrm>
        </p:spPr>
      </p:pic>
    </p:spTree>
    <p:extLst>
      <p:ext uri="{BB962C8B-B14F-4D97-AF65-F5344CB8AC3E}">
        <p14:creationId xmlns:p14="http://schemas.microsoft.com/office/powerpoint/2010/main" val="5497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7564D1-04E5-4046-BF88-336C19EC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partir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desses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dados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saberemos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qual é o local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mais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próximo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você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descartar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seu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lixo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reciclável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dirty="0">
                <a:ea typeface="+mj-ea"/>
                <a:cs typeface="+mj-cs"/>
              </a:rPr>
            </a:br>
            <a:br>
              <a:rPr lang="en-US" dirty="0"/>
            </a:br>
            <a:r>
              <a:rPr lang="en-US" sz="2600" dirty="0">
                <a:solidFill>
                  <a:srgbClr val="EBEBEB"/>
                </a:solidFill>
              </a:rPr>
              <a:t>Na </a:t>
            </a:r>
            <a:r>
              <a:rPr lang="en-US" sz="2600" dirty="0" err="1">
                <a:solidFill>
                  <a:srgbClr val="EBEBEB"/>
                </a:solidFill>
              </a:rPr>
              <a:t>imagem</a:t>
            </a:r>
            <a:r>
              <a:rPr lang="en-US" sz="2600" dirty="0">
                <a:solidFill>
                  <a:srgbClr val="EBEBEB"/>
                </a:solidFill>
              </a:rPr>
              <a:t> do </a:t>
            </a:r>
            <a:r>
              <a:rPr lang="en-US" sz="2600" dirty="0" err="1">
                <a:solidFill>
                  <a:srgbClr val="EBEBEB"/>
                </a:solidFill>
              </a:rPr>
              <a:t>lado</a:t>
            </a:r>
            <a:r>
              <a:rPr lang="en-US" sz="2600" dirty="0">
                <a:solidFill>
                  <a:srgbClr val="EBEBEB"/>
                </a:solidFill>
              </a:rPr>
              <a:t> </a:t>
            </a:r>
            <a:r>
              <a:rPr lang="en-US" sz="2600" dirty="0" err="1">
                <a:solidFill>
                  <a:srgbClr val="EBEBEB"/>
                </a:solidFill>
              </a:rPr>
              <a:t>mostramos</a:t>
            </a:r>
            <a:r>
              <a:rPr lang="en-US" sz="2600" dirty="0">
                <a:solidFill>
                  <a:srgbClr val="EBEBEB"/>
                </a:solidFill>
              </a:rPr>
              <a:t> a forma de </a:t>
            </a:r>
            <a:r>
              <a:rPr lang="en-US" sz="2600" dirty="0" err="1">
                <a:solidFill>
                  <a:srgbClr val="EBEBEB"/>
                </a:solidFill>
              </a:rPr>
              <a:t>cadastramento</a:t>
            </a:r>
            <a:r>
              <a:rPr lang="en-US" sz="2600" dirty="0">
                <a:solidFill>
                  <a:srgbClr val="EBEBEB"/>
                </a:solidFill>
              </a:rPr>
              <a:t> via mobile.</a:t>
            </a:r>
            <a:br>
              <a:rPr lang="en-US" sz="2600" dirty="0"/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256668-6DE1-440C-8F50-82D193B9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88650" y="647698"/>
            <a:ext cx="278106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882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1E182-415E-4181-A1F3-3B09F466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3164"/>
            <a:ext cx="3352375" cy="63589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Depois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já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tiver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efetuado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 login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Você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será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direcionado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direto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nossa</a:t>
            </a: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3000" dirty="0">
                <a:solidFill>
                  <a:srgbClr val="EBEBEB"/>
                </a:solidFill>
              </a:rPr>
              <a:t>.</a:t>
            </a:r>
            <a:br>
              <a:rPr lang="en-US" sz="3000" dirty="0">
                <a:solidFill>
                  <a:srgbClr val="EBEBEB"/>
                </a:solidFill>
              </a:rPr>
            </a:br>
            <a:br>
              <a:rPr lang="en-US" sz="3000" dirty="0"/>
            </a:br>
            <a:r>
              <a:rPr lang="en-US" sz="3000" dirty="0">
                <a:solidFill>
                  <a:srgbClr val="EBEBEB"/>
                </a:solidFill>
              </a:rPr>
              <a:t>Para saber </a:t>
            </a:r>
            <a:r>
              <a:rPr lang="en-US" sz="3000" dirty="0" err="1">
                <a:solidFill>
                  <a:srgbClr val="EBEBEB"/>
                </a:solidFill>
              </a:rPr>
              <a:t>aonde</a:t>
            </a:r>
            <a:r>
              <a:rPr lang="en-US" sz="3000" dirty="0">
                <a:solidFill>
                  <a:srgbClr val="EBEBEB"/>
                </a:solidFill>
              </a:rPr>
              <a:t> é </a:t>
            </a:r>
            <a:r>
              <a:rPr lang="en-US" sz="3000" dirty="0" err="1">
                <a:solidFill>
                  <a:srgbClr val="EBEBEB"/>
                </a:solidFill>
              </a:rPr>
              <a:t>feito</a:t>
            </a:r>
            <a:r>
              <a:rPr lang="en-US" sz="3000" dirty="0">
                <a:solidFill>
                  <a:srgbClr val="EBEBEB"/>
                </a:solidFill>
              </a:rPr>
              <a:t> o </a:t>
            </a:r>
            <a:r>
              <a:rPr lang="en-US" sz="3000" dirty="0" err="1">
                <a:solidFill>
                  <a:srgbClr val="EBEBEB"/>
                </a:solidFill>
              </a:rPr>
              <a:t>descarte</a:t>
            </a:r>
            <a:r>
              <a:rPr lang="en-US" sz="3000" dirty="0">
                <a:solidFill>
                  <a:srgbClr val="EBEBEB"/>
                </a:solidFill>
              </a:rPr>
              <a:t> </a:t>
            </a:r>
            <a:r>
              <a:rPr lang="en-US" sz="3000" dirty="0" err="1">
                <a:solidFill>
                  <a:srgbClr val="EBEBEB"/>
                </a:solidFill>
              </a:rPr>
              <a:t>só</a:t>
            </a:r>
            <a:r>
              <a:rPr lang="en-US" sz="3000" dirty="0">
                <a:solidFill>
                  <a:srgbClr val="EBEBEB"/>
                </a:solidFill>
              </a:rPr>
              <a:t> </a:t>
            </a:r>
            <a:r>
              <a:rPr lang="en-US" sz="3000" dirty="0" err="1">
                <a:solidFill>
                  <a:srgbClr val="EBEBEB"/>
                </a:solidFill>
              </a:rPr>
              <a:t>apertar</a:t>
            </a:r>
            <a:r>
              <a:rPr lang="en-US" sz="3000" dirty="0">
                <a:solidFill>
                  <a:srgbClr val="EBEBEB"/>
                </a:solidFill>
              </a:rPr>
              <a:t> </a:t>
            </a:r>
            <a:r>
              <a:rPr lang="en-US" sz="3000" dirty="0" err="1">
                <a:solidFill>
                  <a:srgbClr val="EBEBEB"/>
                </a:solidFill>
              </a:rPr>
              <a:t>na</a:t>
            </a:r>
            <a:r>
              <a:rPr lang="en-US" sz="3000" dirty="0">
                <a:solidFill>
                  <a:srgbClr val="EBEBEB"/>
                </a:solidFill>
              </a:rPr>
              <a:t> aba </a:t>
            </a:r>
            <a:r>
              <a:rPr lang="en-US" sz="3000" dirty="0" err="1">
                <a:solidFill>
                  <a:srgbClr val="EBEBEB"/>
                </a:solidFill>
              </a:rPr>
              <a:t>mapa</a:t>
            </a:r>
            <a:endParaRPr lang="en-US" sz="30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C8DFE629-F3BA-4D1E-BFEB-8DF97AD2F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908132"/>
            <a:ext cx="6270662" cy="30412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153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7D303-8574-4FB3-A5F1-ECAC7A9E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 os dados que a pessoa fez o cadastro pegamos e damos um mapa para ela mostrando os pontos de de descarte de lixo reciclavel mais proximos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436F20AE-7E50-4379-9312-E05C0E65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55392" y="1862700"/>
            <a:ext cx="6275584" cy="31377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1412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2845-89E1-49E0-B97B-64608098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74982"/>
          </a:xfrm>
        </p:spPr>
        <p:txBody>
          <a:bodyPr/>
          <a:lstStyle/>
          <a:p>
            <a:r>
              <a:rPr lang="pt-BR" sz="2800" dirty="0"/>
              <a:t>Nosso site e aplicativo é um meio de ajudar as pessoas com o descarte de seus lixos de maneira eficaz e sem causar problemas para o Meio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61D2D-7F5D-49F9-A648-ADF3F3FA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570502"/>
            <a:ext cx="8946541" cy="3677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pt-BR"/>
          </a:p>
          <a:p>
            <a:pPr algn="ctr">
              <a:buClr>
                <a:srgbClr val="8AD0D6"/>
              </a:buClr>
            </a:pPr>
            <a:endParaRPr lang="pt-BR" dirty="0"/>
          </a:p>
          <a:p>
            <a:pPr algn="ctr">
              <a:buClr>
                <a:srgbClr val="8AD0D6"/>
              </a:buClr>
            </a:pPr>
            <a:endParaRPr lang="pt-BR" dirty="0"/>
          </a:p>
          <a:p>
            <a:pPr algn="ctr">
              <a:buClr>
                <a:srgbClr val="8AD0D6"/>
              </a:buClr>
            </a:pPr>
            <a:r>
              <a:rPr lang="pt-BR" sz="4800" dirty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9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Ion</vt:lpstr>
      <vt:lpstr>Eco Maps Um site para ajudar a melhorar o Meio Ambiente</vt:lpstr>
      <vt:lpstr>O que é nosso site</vt:lpstr>
      <vt:lpstr>Quem Somos?</vt:lpstr>
      <vt:lpstr>Como faço para conseguir aonde é o local mais próximo do descarte do lixo?  Você vai fazer uma cadastro antes colocando alguns dos seus dados pessoais</vt:lpstr>
      <vt:lpstr>A partir desses dados saberemos qual é o local mais próximo para você descartar seu lixo reciclável   Na imagem do lado mostramos a forma de cadastramento via mobile. </vt:lpstr>
      <vt:lpstr>Depois que já tiver efetuado o login Você será direcionado direto para nossa pagina.  Para saber aonde é feito o descarte só apertar na aba mapa</vt:lpstr>
      <vt:lpstr>Com os dados que a pessoa fez o cadastro pegamos e damos um mapa para ela mostrando os pontos de de descarte de lixo reciclavel mais proximos</vt:lpstr>
      <vt:lpstr>Nosso site e aplicativo é um meio de ajudar as pessoas com o descarte de seus lixos de maneira eficaz e sem causar problemas para o Meio Ambiente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277</cp:revision>
  <dcterms:created xsi:type="dcterms:W3CDTF">2020-11-29T22:25:34Z</dcterms:created>
  <dcterms:modified xsi:type="dcterms:W3CDTF">2020-11-30T12:21:34Z</dcterms:modified>
</cp:coreProperties>
</file>