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01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Cliquez pour 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859C-8F88-9141-8F47-F5ED751D19E5}" type="datetimeFigureOut">
              <a:rPr lang="fr-FR" smtClean="0"/>
              <a:t>16/04/20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85F4-1E31-0C45-8821-F6BCEF356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9348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859C-8F88-9141-8F47-F5ED751D19E5}" type="datetimeFigureOut">
              <a:rPr lang="fr-FR" smtClean="0"/>
              <a:t>16/04/20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85F4-1E31-0C45-8821-F6BCEF356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11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859C-8F88-9141-8F47-F5ED751D19E5}" type="datetimeFigureOut">
              <a:rPr lang="fr-FR" smtClean="0"/>
              <a:t>16/04/20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85F4-1E31-0C45-8821-F6BCEF356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1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859C-8F88-9141-8F47-F5ED751D19E5}" type="datetimeFigureOut">
              <a:rPr lang="fr-FR" smtClean="0"/>
              <a:t>16/04/20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85F4-1E31-0C45-8821-F6BCEF356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30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859C-8F88-9141-8F47-F5ED751D19E5}" type="datetimeFigureOut">
              <a:rPr lang="fr-FR" smtClean="0"/>
              <a:t>16/04/20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85F4-1E31-0C45-8821-F6BCEF356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859C-8F88-9141-8F47-F5ED751D19E5}" type="datetimeFigureOut">
              <a:rPr lang="fr-FR" smtClean="0"/>
              <a:t>16/04/20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85F4-1E31-0C45-8821-F6BCEF356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699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859C-8F88-9141-8F47-F5ED751D19E5}" type="datetimeFigureOut">
              <a:rPr lang="fr-FR" smtClean="0"/>
              <a:t>16/04/20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85F4-1E31-0C45-8821-F6BCEF356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931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859C-8F88-9141-8F47-F5ED751D19E5}" type="datetimeFigureOut">
              <a:rPr lang="fr-FR" smtClean="0"/>
              <a:t>16/04/20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85F4-1E31-0C45-8821-F6BCEF356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50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859C-8F88-9141-8F47-F5ED751D19E5}" type="datetimeFigureOut">
              <a:rPr lang="fr-FR" smtClean="0"/>
              <a:t>16/04/20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85F4-1E31-0C45-8821-F6BCEF356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69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859C-8F88-9141-8F47-F5ED751D19E5}" type="datetimeFigureOut">
              <a:rPr lang="fr-FR" smtClean="0"/>
              <a:t>16/04/20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85F4-1E31-0C45-8821-F6BCEF356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25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3859C-8F88-9141-8F47-F5ED751D19E5}" type="datetimeFigureOut">
              <a:rPr lang="fr-FR" smtClean="0"/>
              <a:t>16/04/20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B85F4-1E31-0C45-8821-F6BCEF356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65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Cliquez et modifiez le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3859C-8F88-9141-8F47-F5ED751D19E5}" type="datetimeFigureOut">
              <a:rPr lang="fr-FR" smtClean="0"/>
              <a:t>16/04/20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B85F4-1E31-0C45-8821-F6BCEF356B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74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25" y="1459826"/>
            <a:ext cx="971925" cy="798882"/>
          </a:xfrm>
          <a:prstGeom prst="rect">
            <a:avLst/>
          </a:prstGeom>
        </p:spPr>
      </p:pic>
      <p:pic>
        <p:nvPicPr>
          <p:cNvPr id="3" name="Imag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64" y="2353528"/>
            <a:ext cx="482600" cy="228600"/>
          </a:xfrm>
          <a:prstGeom prst="rect">
            <a:avLst/>
          </a:prstGeom>
        </p:spPr>
      </p:pic>
      <p:pic>
        <p:nvPicPr>
          <p:cNvPr id="5" name="Image 4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432" y="617315"/>
            <a:ext cx="3844290" cy="659130"/>
          </a:xfrm>
          <a:prstGeom prst="rect">
            <a:avLst/>
          </a:prstGeom>
        </p:spPr>
      </p:pic>
      <p:pic>
        <p:nvPicPr>
          <p:cNvPr id="6" name="Image 5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432" y="2454469"/>
            <a:ext cx="2331720" cy="4953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422" y="982935"/>
            <a:ext cx="971925" cy="79888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422" y="1954087"/>
            <a:ext cx="971925" cy="798882"/>
          </a:xfrm>
          <a:prstGeom prst="rect">
            <a:avLst/>
          </a:prstGeom>
        </p:spPr>
      </p:pic>
      <p:cxnSp>
        <p:nvCxnSpPr>
          <p:cNvPr id="10" name="Connecteur en angle 9"/>
          <p:cNvCxnSpPr>
            <a:stCxn id="2" idx="3"/>
            <a:endCxn id="7" idx="1"/>
          </p:cNvCxnSpPr>
          <p:nvPr/>
        </p:nvCxnSpPr>
        <p:spPr>
          <a:xfrm flipV="1">
            <a:off x="1409450" y="1382376"/>
            <a:ext cx="3976972" cy="476891"/>
          </a:xfrm>
          <a:prstGeom prst="bentConnector3">
            <a:avLst>
              <a:gd name="adj1" fmla="val 1027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en angle 11"/>
          <p:cNvCxnSpPr>
            <a:stCxn id="2" idx="3"/>
            <a:endCxn id="8" idx="1"/>
          </p:cNvCxnSpPr>
          <p:nvPr/>
        </p:nvCxnSpPr>
        <p:spPr>
          <a:xfrm>
            <a:off x="1409450" y="1859267"/>
            <a:ext cx="3976972" cy="494261"/>
          </a:xfrm>
          <a:prstGeom prst="bentConnector3">
            <a:avLst>
              <a:gd name="adj1" fmla="val 10276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778" y="1459826"/>
            <a:ext cx="971925" cy="798882"/>
          </a:xfrm>
          <a:prstGeom prst="rect">
            <a:avLst/>
          </a:prstGeom>
        </p:spPr>
      </p:pic>
      <p:cxnSp>
        <p:nvCxnSpPr>
          <p:cNvPr id="24" name="Connecteur en angle 23"/>
          <p:cNvCxnSpPr>
            <a:stCxn id="7" idx="3"/>
            <a:endCxn id="22" idx="1"/>
          </p:cNvCxnSpPr>
          <p:nvPr/>
        </p:nvCxnSpPr>
        <p:spPr>
          <a:xfrm>
            <a:off x="6358347" y="1382376"/>
            <a:ext cx="1139431" cy="476891"/>
          </a:xfrm>
          <a:prstGeom prst="bentConnector3">
            <a:avLst>
              <a:gd name="adj1" fmla="val 7990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25"/>
          <p:cNvCxnSpPr>
            <a:stCxn id="8" idx="3"/>
            <a:endCxn id="22" idx="1"/>
          </p:cNvCxnSpPr>
          <p:nvPr/>
        </p:nvCxnSpPr>
        <p:spPr>
          <a:xfrm flipV="1">
            <a:off x="6358347" y="1859267"/>
            <a:ext cx="1139431" cy="494261"/>
          </a:xfrm>
          <a:prstGeom prst="bentConnector3">
            <a:avLst>
              <a:gd name="adj1" fmla="val 79905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6660037" y="1659111"/>
            <a:ext cx="71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MAX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7950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</Words>
  <Application>Microsoft Macintosh PowerPoint</Application>
  <PresentationFormat>Présentation à l'écran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INRIA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Grégoire  Malandain</dc:creator>
  <cp:lastModifiedBy>Grégoire  Malandain</cp:lastModifiedBy>
  <cp:revision>3</cp:revision>
  <dcterms:created xsi:type="dcterms:W3CDTF">2020-04-16T16:39:02Z</dcterms:created>
  <dcterms:modified xsi:type="dcterms:W3CDTF">2020-04-16T16:59:16Z</dcterms:modified>
</cp:coreProperties>
</file>