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8" r:id="rId3"/>
    <p:sldId id="269" r:id="rId4"/>
    <p:sldId id="270" r:id="rId5"/>
    <p:sldId id="271" r:id="rId6"/>
    <p:sldId id="272" r:id="rId7"/>
    <p:sldId id="277" r:id="rId8"/>
    <p:sldId id="280" r:id="rId9"/>
    <p:sldId id="279" r:id="rId10"/>
    <p:sldId id="278" r:id="rId1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78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443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14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31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24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7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709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93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68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34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8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6D2AE-3D27-EB41-8A5A-6273EE77BD66}" type="datetimeFigureOut">
              <a:rPr lang="fr-FR" smtClean="0"/>
              <a:t>24/04/20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34387-63A4-6B4E-8852-04FE909F10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4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-29459" y="1676395"/>
            <a:ext cx="1699859" cy="1977437"/>
            <a:chOff x="-29459" y="1676395"/>
            <a:chExt cx="1699859" cy="19774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800000"/>
              <a:ext cx="1200995" cy="14400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 flipV="1">
              <a:off x="252000" y="1692000"/>
              <a:ext cx="0" cy="165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252000" y="3348000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-29459" y="167639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307317" y="3284500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  <a:endParaRPr lang="en-GB" dirty="0"/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0" y="1800001"/>
            <a:ext cx="1200995" cy="1439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1222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22200" y="1692000"/>
            <a:ext cx="141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64702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4209744" y="134516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pic>
        <p:nvPicPr>
          <p:cNvPr id="33" name="Image 3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03212" y="1800000"/>
            <a:ext cx="1473576" cy="1440000"/>
          </a:xfrm>
          <a:prstGeom prst="rect">
            <a:avLst/>
          </a:prstGeom>
        </p:spPr>
      </p:pic>
      <p:grpSp>
        <p:nvGrpSpPr>
          <p:cNvPr id="53" name="Grouper 52"/>
          <p:cNvGrpSpPr/>
          <p:nvPr/>
        </p:nvGrpSpPr>
        <p:grpSpPr>
          <a:xfrm>
            <a:off x="5719244" y="98663"/>
            <a:ext cx="1948756" cy="1737337"/>
            <a:chOff x="5719244" y="98663"/>
            <a:chExt cx="1948756" cy="1737337"/>
          </a:xfrm>
        </p:grpSpPr>
        <p:sp>
          <p:nvSpPr>
            <p:cNvPr id="39" name="ZoneTexte 38"/>
            <p:cNvSpPr txBox="1"/>
            <p:nvPr/>
          </p:nvSpPr>
          <p:spPr>
            <a:xfrm>
              <a:off x="7297123" y="9866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719244" y="1466668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  <a:endParaRPr lang="en-GB" dirty="0"/>
            </a:p>
          </p:txBody>
        </p:sp>
        <p:pic>
          <p:nvPicPr>
            <p:cNvPr id="47" name="Image 46" descr="data-s1lc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000" y="541793"/>
              <a:ext cx="1440000" cy="1150207"/>
            </a:xfrm>
            <a:prstGeom prst="rect">
              <a:avLst/>
            </a:prstGeom>
          </p:spPr>
        </p:pic>
        <p:cxnSp>
          <p:nvCxnSpPr>
            <p:cNvPr id="49" name="Connecteur droit avec flèche 48"/>
            <p:cNvCxnSpPr/>
            <p:nvPr/>
          </p:nvCxnSpPr>
          <p:spPr>
            <a:xfrm>
              <a:off x="6012000" y="432000"/>
              <a:ext cx="165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6012000" y="432000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6051023" y="290583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7694900" y="4250068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23" y="3399293"/>
            <a:ext cx="1439999" cy="1150207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>
            <a:off x="6051023" y="3289500"/>
            <a:ext cx="1656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707600" y="3289500"/>
            <a:ext cx="0" cy="136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719300" y="33867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719300" y="5841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49651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2" name="Image 1" descr="fusion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8" cy="3420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0"/>
            <a:ext cx="1188000" cy="1388302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3" y="1440000"/>
            <a:ext cx="1227816" cy="1434831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903" y="1800000"/>
            <a:ext cx="869189" cy="1440000"/>
          </a:xfrm>
          <a:prstGeom prst="rect">
            <a:avLst/>
          </a:prstGeom>
        </p:spPr>
      </p:pic>
      <p:cxnSp>
        <p:nvCxnSpPr>
          <p:cNvPr id="8" name="Connecteur droit avec flèche 7"/>
          <p:cNvCxnSpPr/>
          <p:nvPr/>
        </p:nvCxnSpPr>
        <p:spPr>
          <a:xfrm>
            <a:off x="213900" y="1692000"/>
            <a:ext cx="14184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1620000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0" name="ZoneTexte 9"/>
          <p:cNvSpPr txBox="1"/>
          <p:nvPr/>
        </p:nvSpPr>
        <p:spPr>
          <a:xfrm>
            <a:off x="379525" y="1305625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04" y="1800001"/>
            <a:ext cx="869187" cy="1439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4539600" y="1692000"/>
            <a:ext cx="0" cy="165600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22200" y="3348000"/>
            <a:ext cx="14184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4540600" y="1754869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3211626" y="331175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pic>
        <p:nvPicPr>
          <p:cNvPr id="33" name="Image 3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103212" y="1800000"/>
            <a:ext cx="1473576" cy="1440000"/>
          </a:xfrm>
          <a:prstGeom prst="rect">
            <a:avLst/>
          </a:prstGeom>
        </p:spPr>
      </p:pic>
      <p:grpSp>
        <p:nvGrpSpPr>
          <p:cNvPr id="53" name="Grouper 52"/>
          <p:cNvGrpSpPr/>
          <p:nvPr/>
        </p:nvGrpSpPr>
        <p:grpSpPr>
          <a:xfrm>
            <a:off x="5719244" y="98663"/>
            <a:ext cx="1948756" cy="1737337"/>
            <a:chOff x="5719244" y="98663"/>
            <a:chExt cx="1948756" cy="1737337"/>
          </a:xfrm>
        </p:grpSpPr>
        <p:sp>
          <p:nvSpPr>
            <p:cNvPr id="39" name="ZoneTexte 38"/>
            <p:cNvSpPr txBox="1"/>
            <p:nvPr/>
          </p:nvSpPr>
          <p:spPr>
            <a:xfrm>
              <a:off x="7297123" y="98663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5719244" y="1466668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  <a:endParaRPr lang="en-GB" dirty="0"/>
            </a:p>
          </p:txBody>
        </p:sp>
        <p:pic>
          <p:nvPicPr>
            <p:cNvPr id="47" name="Image 4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0000" y="576356"/>
              <a:ext cx="1440000" cy="1081081"/>
            </a:xfrm>
            <a:prstGeom prst="rect">
              <a:avLst/>
            </a:prstGeom>
          </p:spPr>
        </p:pic>
        <p:cxnSp>
          <p:nvCxnSpPr>
            <p:cNvPr id="49" name="Connecteur droit avec flèche 48"/>
            <p:cNvCxnSpPr/>
            <p:nvPr/>
          </p:nvCxnSpPr>
          <p:spPr>
            <a:xfrm>
              <a:off x="6012000" y="432000"/>
              <a:ext cx="1656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/>
            <p:cNvCxnSpPr/>
            <p:nvPr/>
          </p:nvCxnSpPr>
          <p:spPr>
            <a:xfrm>
              <a:off x="6012000" y="432000"/>
              <a:ext cx="0" cy="1368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ZoneTexte 54"/>
          <p:cNvSpPr txBox="1"/>
          <p:nvPr/>
        </p:nvSpPr>
        <p:spPr>
          <a:xfrm>
            <a:off x="6051023" y="2905830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56" name="ZoneTexte 55"/>
          <p:cNvSpPr txBox="1"/>
          <p:nvPr/>
        </p:nvSpPr>
        <p:spPr>
          <a:xfrm>
            <a:off x="7694900" y="4250068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pic>
        <p:nvPicPr>
          <p:cNvPr id="57" name="Image 5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23" y="3433856"/>
            <a:ext cx="1439999" cy="1081080"/>
          </a:xfrm>
          <a:prstGeom prst="rect">
            <a:avLst/>
          </a:prstGeom>
        </p:spPr>
      </p:pic>
      <p:cxnSp>
        <p:nvCxnSpPr>
          <p:cNvPr id="58" name="Connecteur droit avec flèche 57"/>
          <p:cNvCxnSpPr/>
          <p:nvPr/>
        </p:nvCxnSpPr>
        <p:spPr>
          <a:xfrm>
            <a:off x="6051023" y="3289500"/>
            <a:ext cx="1656000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/>
          <p:nvPr/>
        </p:nvCxnSpPr>
        <p:spPr>
          <a:xfrm>
            <a:off x="7707600" y="3289500"/>
            <a:ext cx="0" cy="1368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337736" y="325678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49726" y="1305625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2" name="ZoneTexte 61"/>
          <p:cNvSpPr txBox="1"/>
          <p:nvPr/>
        </p:nvSpPr>
        <p:spPr>
          <a:xfrm>
            <a:off x="7719300" y="33867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719300" y="5841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cxnSp>
        <p:nvCxnSpPr>
          <p:cNvPr id="30" name="Connecteur droit avec flèche 29"/>
          <p:cNvCxnSpPr/>
          <p:nvPr/>
        </p:nvCxnSpPr>
        <p:spPr>
          <a:xfrm flipV="1">
            <a:off x="16200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76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1200995" cy="144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0" y="1800001"/>
            <a:ext cx="1200995" cy="1439998"/>
          </a:xfrm>
          <a:prstGeom prst="rect">
            <a:avLst/>
          </a:prstGeom>
        </p:spPr>
      </p:pic>
      <p:pic>
        <p:nvPicPr>
          <p:cNvPr id="47" name="Image 46" descr="data-s1l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541793"/>
            <a:ext cx="1440000" cy="115020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23" y="3399293"/>
            <a:ext cx="1439999" cy="1150207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7719300" y="33867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719300" y="5841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4" name="Flèche courbée vers le bas 3"/>
          <p:cNvSpPr/>
          <p:nvPr/>
        </p:nvSpPr>
        <p:spPr>
          <a:xfrm flipH="1">
            <a:off x="1155700" y="990600"/>
            <a:ext cx="2832100" cy="68579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" name="Flèche courbée vers le bas 33"/>
          <p:cNvSpPr/>
          <p:nvPr/>
        </p:nvSpPr>
        <p:spPr>
          <a:xfrm flipH="1">
            <a:off x="769444" y="198895"/>
            <a:ext cx="5330956" cy="908504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Flèche courbée vers le bas 34"/>
          <p:cNvSpPr/>
          <p:nvPr/>
        </p:nvSpPr>
        <p:spPr>
          <a:xfrm flipH="1" flipV="1">
            <a:off x="769444" y="3653831"/>
            <a:ext cx="5350555" cy="817605"/>
          </a:xfrm>
          <a:prstGeom prst="curved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96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5245100" y="407290"/>
            <a:ext cx="3276600" cy="4279010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90500" y="889000"/>
            <a:ext cx="4361695" cy="2874219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00000"/>
            <a:ext cx="1200995" cy="144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0" y="1800001"/>
            <a:ext cx="1200995" cy="1439998"/>
          </a:xfrm>
          <a:prstGeom prst="rect">
            <a:avLst/>
          </a:prstGeom>
        </p:spPr>
      </p:pic>
      <p:pic>
        <p:nvPicPr>
          <p:cNvPr id="47" name="Image 46" descr="data-s1lc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00" y="541793"/>
            <a:ext cx="1440000" cy="1150207"/>
          </a:xfrm>
          <a:prstGeom prst="rect">
            <a:avLst/>
          </a:prstGeom>
        </p:spPr>
      </p:pic>
      <p:pic>
        <p:nvPicPr>
          <p:cNvPr id="57" name="Image 5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023" y="3399293"/>
            <a:ext cx="1439999" cy="1150207"/>
          </a:xfrm>
          <a:prstGeom prst="rect">
            <a:avLst/>
          </a:prstGeom>
        </p:spPr>
      </p:pic>
      <p:sp>
        <p:nvSpPr>
          <p:cNvPr id="62" name="ZoneTexte 61"/>
          <p:cNvSpPr txBox="1"/>
          <p:nvPr/>
        </p:nvSpPr>
        <p:spPr>
          <a:xfrm>
            <a:off x="7719300" y="3386793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7719300" y="58417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#1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  <p:sp>
        <p:nvSpPr>
          <p:cNvPr id="4" name="Flèche courbée vers le bas 3"/>
          <p:cNvSpPr/>
          <p:nvPr/>
        </p:nvSpPr>
        <p:spPr>
          <a:xfrm flipH="1">
            <a:off x="1155700" y="990600"/>
            <a:ext cx="2832100" cy="685795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Flèche courbée vers le bas 17"/>
          <p:cNvSpPr/>
          <p:nvPr/>
        </p:nvSpPr>
        <p:spPr>
          <a:xfrm rot="5400000" flipH="1" flipV="1">
            <a:off x="4364993" y="2155005"/>
            <a:ext cx="2804057" cy="705957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Flèche courbée vers le bas 20"/>
          <p:cNvSpPr/>
          <p:nvPr/>
        </p:nvSpPr>
        <p:spPr>
          <a:xfrm flipH="1">
            <a:off x="2870200" y="64392"/>
            <a:ext cx="2374900" cy="685795"/>
          </a:xfrm>
          <a:prstGeom prst="curvedDownArrow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81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-29459" y="1676395"/>
            <a:ext cx="1699859" cy="1977437"/>
            <a:chOff x="-29459" y="1676395"/>
            <a:chExt cx="1699859" cy="19774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0000" y="1800000"/>
              <a:ext cx="1200995" cy="14400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 flipV="1">
              <a:off x="252000" y="1692000"/>
              <a:ext cx="0" cy="165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252000" y="3348000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-29459" y="167639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307317" y="3284500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  <a:endParaRPr lang="en-GB" dirty="0"/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200" y="1800001"/>
            <a:ext cx="1200995" cy="1439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1222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22200" y="1692000"/>
            <a:ext cx="141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64702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4209744" y="134516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sp>
        <p:nvSpPr>
          <p:cNvPr id="60" name="ZoneTexte 5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7082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muvispi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200" y="1800000"/>
            <a:ext cx="1473576" cy="1440000"/>
          </a:xfrm>
          <a:prstGeom prst="rect">
            <a:avLst/>
          </a:prstGeom>
        </p:spPr>
      </p:pic>
      <p:grpSp>
        <p:nvGrpSpPr>
          <p:cNvPr id="11" name="Grouper 10"/>
          <p:cNvGrpSpPr/>
          <p:nvPr/>
        </p:nvGrpSpPr>
        <p:grpSpPr>
          <a:xfrm>
            <a:off x="-29459" y="1676395"/>
            <a:ext cx="1699859" cy="1977437"/>
            <a:chOff x="-29459" y="1676395"/>
            <a:chExt cx="1699859" cy="1977437"/>
          </a:xfrm>
        </p:grpSpPr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03" y="1800000"/>
              <a:ext cx="869189" cy="1440000"/>
            </a:xfrm>
            <a:prstGeom prst="rect">
              <a:avLst/>
            </a:prstGeom>
          </p:spPr>
        </p:pic>
        <p:cxnSp>
          <p:nvCxnSpPr>
            <p:cNvPr id="5" name="Connecteur droit avec flèche 4"/>
            <p:cNvCxnSpPr/>
            <p:nvPr/>
          </p:nvCxnSpPr>
          <p:spPr>
            <a:xfrm flipV="1">
              <a:off x="252000" y="1692000"/>
              <a:ext cx="0" cy="1656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avec flèche 7"/>
            <p:cNvCxnSpPr/>
            <p:nvPr/>
          </p:nvCxnSpPr>
          <p:spPr>
            <a:xfrm>
              <a:off x="252000" y="3348000"/>
              <a:ext cx="1418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-29459" y="1676395"/>
              <a:ext cx="304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X</a:t>
              </a:r>
              <a:endParaRPr lang="en-GB" dirty="0"/>
            </a:p>
          </p:txBody>
        </p:sp>
        <p:sp>
          <p:nvSpPr>
            <p:cNvPr id="10" name="ZoneTexte 9"/>
            <p:cNvSpPr txBox="1"/>
            <p:nvPr/>
          </p:nvSpPr>
          <p:spPr>
            <a:xfrm>
              <a:off x="1307317" y="3284500"/>
              <a:ext cx="292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  <a:endParaRPr lang="en-GB" dirty="0"/>
            </a:p>
          </p:txBody>
        </p:sp>
      </p:grpSp>
      <p:pic>
        <p:nvPicPr>
          <p:cNvPr id="13" name="Imag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104" y="1800001"/>
            <a:ext cx="869187" cy="1439998"/>
          </a:xfrm>
          <a:prstGeom prst="rect">
            <a:avLst/>
          </a:prstGeom>
        </p:spPr>
      </p:pic>
      <p:cxnSp>
        <p:nvCxnSpPr>
          <p:cNvPr id="14" name="Connecteur droit avec flèche 13"/>
          <p:cNvCxnSpPr/>
          <p:nvPr/>
        </p:nvCxnSpPr>
        <p:spPr>
          <a:xfrm flipV="1">
            <a:off x="3122200" y="1692000"/>
            <a:ext cx="0" cy="165600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>
            <a:off x="3122200" y="1692000"/>
            <a:ext cx="1418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764702" y="2968858"/>
            <a:ext cx="3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X</a:t>
            </a:r>
            <a:endParaRPr lang="en-GB" dirty="0"/>
          </a:p>
        </p:txBody>
      </p:sp>
      <p:sp>
        <p:nvSpPr>
          <p:cNvPr id="17" name="ZoneTexte 16"/>
          <p:cNvSpPr txBox="1"/>
          <p:nvPr/>
        </p:nvSpPr>
        <p:spPr>
          <a:xfrm>
            <a:off x="4209744" y="1345163"/>
            <a:ext cx="292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  <a:endParaRPr lang="en-GB" dirty="0"/>
          </a:p>
        </p:txBody>
      </p:sp>
      <p:sp>
        <p:nvSpPr>
          <p:cNvPr id="60" name="ZoneTexte 59"/>
          <p:cNvSpPr txBox="1"/>
          <p:nvPr/>
        </p:nvSpPr>
        <p:spPr>
          <a:xfrm>
            <a:off x="360000" y="1281258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/>
              <a:t>l</a:t>
            </a:r>
            <a:r>
              <a:rPr lang="en-GB" sz="1400" dirty="0" smtClean="0"/>
              <a:t>eft cam.</a:t>
            </a:r>
            <a:endParaRPr lang="en-GB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3241795" y="3239999"/>
            <a:ext cx="13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</a:t>
            </a:r>
            <a:r>
              <a:rPr lang="en-GB" sz="1400" dirty="0" smtClean="0"/>
              <a:t>tack #0</a:t>
            </a:r>
          </a:p>
          <a:p>
            <a:r>
              <a:rPr lang="en-GB" sz="1400" dirty="0" smtClean="0"/>
              <a:t>right cam.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532329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72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1"/>
            <a:ext cx="1188000" cy="1388303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1440001"/>
            <a:ext cx="1188000" cy="138830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0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000"/>
            <a:ext cx="1188000" cy="138830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1440000"/>
            <a:ext cx="1188000" cy="138830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00"/>
            <a:ext cx="1188000" cy="1388302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6000" y="3456000"/>
            <a:ext cx="1188000" cy="1388302"/>
          </a:xfrm>
          <a:prstGeom prst="rect">
            <a:avLst/>
          </a:prstGeom>
        </p:spPr>
      </p:pic>
      <p:sp>
        <p:nvSpPr>
          <p:cNvPr id="19" name="ZoneTexte 18"/>
          <p:cNvSpPr txBox="1"/>
          <p:nvPr/>
        </p:nvSpPr>
        <p:spPr>
          <a:xfrm>
            <a:off x="284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left cam.</a:t>
            </a:r>
            <a:endParaRPr lang="en-GB" sz="1400" dirty="0"/>
          </a:p>
        </p:txBody>
      </p:sp>
      <p:sp>
        <p:nvSpPr>
          <p:cNvPr id="20" name="ZoneTexte 19"/>
          <p:cNvSpPr txBox="1"/>
          <p:nvPr/>
        </p:nvSpPr>
        <p:spPr>
          <a:xfrm>
            <a:off x="2660700" y="287630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#0, right cam.</a:t>
            </a:r>
            <a:endParaRPr lang="en-GB" sz="1400" dirty="0"/>
          </a:p>
        </p:txBody>
      </p:sp>
      <p:sp>
        <p:nvSpPr>
          <p:cNvPr id="21" name="ZoneTexte 20"/>
          <p:cNvSpPr txBox="1"/>
          <p:nvPr/>
        </p:nvSpPr>
        <p:spPr>
          <a:xfrm>
            <a:off x="284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left cam.</a:t>
            </a:r>
            <a:endParaRPr lang="en-GB" sz="1400" dirty="0"/>
          </a:p>
        </p:txBody>
      </p:sp>
      <p:sp>
        <p:nvSpPr>
          <p:cNvPr id="22" name="ZoneTexte 21"/>
          <p:cNvSpPr txBox="1"/>
          <p:nvPr/>
        </p:nvSpPr>
        <p:spPr>
          <a:xfrm>
            <a:off x="2660700" y="4848923"/>
            <a:ext cx="180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smtClean="0"/>
              <a:t>stack #1, right cam.</a:t>
            </a:r>
            <a:endParaRPr lang="en-GB" sz="14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1440001"/>
            <a:ext cx="1188000" cy="138830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1440001"/>
            <a:ext cx="1188000" cy="1388302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00" y="3456000"/>
            <a:ext cx="1188000" cy="1388302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000" y="3456000"/>
            <a:ext cx="1188000" cy="1388302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00" y="1440001"/>
            <a:ext cx="2926567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8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256</Words>
  <Application>Microsoft Macintosh PowerPoint</Application>
  <PresentationFormat>Présentation à l'écran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19</cp:revision>
  <dcterms:created xsi:type="dcterms:W3CDTF">2020-04-16T08:11:23Z</dcterms:created>
  <dcterms:modified xsi:type="dcterms:W3CDTF">2020-04-25T14:23:16Z</dcterms:modified>
</cp:coreProperties>
</file>