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4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1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7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8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4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D2AE-3D27-EB41-8A5A-6273EE77BD66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800000"/>
            <a:ext cx="1326218" cy="1296000"/>
          </a:xfrm>
          <a:prstGeom prst="rect">
            <a:avLst/>
          </a:prstGeom>
        </p:spPr>
      </p:pic>
      <p:pic>
        <p:nvPicPr>
          <p:cNvPr id="3" name="Image 2" descr="angle0_zxy_xy260_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992000" cy="1296000"/>
          </a:xfrm>
          <a:prstGeom prst="rect">
            <a:avLst/>
          </a:prstGeom>
        </p:spPr>
      </p:pic>
      <p:pic>
        <p:nvPicPr>
          <p:cNvPr id="4" name="Image 3" descr="angle1_zxy_xy258_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0"/>
            <a:ext cx="992000" cy="1296000"/>
          </a:xfrm>
          <a:prstGeom prst="rect">
            <a:avLst/>
          </a:prstGeom>
        </p:spPr>
      </p:pic>
      <p:pic>
        <p:nvPicPr>
          <p:cNvPr id="5" name="Image 4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38915" y="1800000"/>
            <a:ext cx="1326218" cy="1296000"/>
          </a:xfrm>
          <a:prstGeom prst="rect">
            <a:avLst/>
          </a:prstGeom>
        </p:spPr>
      </p:pic>
      <p:pic>
        <p:nvPicPr>
          <p:cNvPr id="7" name="Image 6" descr="angle2_zxy_xy263_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63" y="648034"/>
            <a:ext cx="1296162" cy="950976"/>
          </a:xfrm>
          <a:prstGeom prst="rect">
            <a:avLst/>
          </a:prstGeom>
        </p:spPr>
      </p:pic>
      <p:pic>
        <p:nvPicPr>
          <p:cNvPr id="8" name="Image 7" descr="angle3_zxy_xy259_2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24" y="3204049"/>
            <a:ext cx="1296162" cy="9509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089526" y="1784890"/>
            <a:ext cx="182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90</a:t>
            </a:r>
            <a:r>
              <a:rPr lang="fr-FR" sz="2400" baseline="30000" dirty="0" smtClean="0"/>
              <a:t>o</a:t>
            </a:r>
            <a:r>
              <a:rPr lang="fr-FR" sz="2400" dirty="0" smtClean="0"/>
              <a:t> rotation</a:t>
            </a:r>
            <a:endParaRPr lang="fr-FR" sz="2400" dirty="0"/>
          </a:p>
        </p:txBody>
      </p:sp>
      <p:sp>
        <p:nvSpPr>
          <p:cNvPr id="12" name="Flèche vers la droite 11"/>
          <p:cNvSpPr/>
          <p:nvPr/>
        </p:nvSpPr>
        <p:spPr>
          <a:xfrm>
            <a:off x="4248046" y="2184021"/>
            <a:ext cx="1281334" cy="495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204687" y="3031370"/>
            <a:ext cx="129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Left camera, stack #0</a:t>
            </a:r>
            <a:endParaRPr lang="en-GB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575844" y="1527961"/>
            <a:ext cx="224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Left camera, stack#1</a:t>
            </a:r>
            <a:endParaRPr lang="en-GB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482916" y="4083050"/>
            <a:ext cx="244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Right camera, stack #1</a:t>
            </a:r>
            <a:endParaRPr lang="en-GB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66218" y="3040055"/>
            <a:ext cx="129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Right camera, stack #0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898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ngle0_zxy_xy260_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992000" cy="1296000"/>
          </a:xfrm>
          <a:prstGeom prst="rect">
            <a:avLst/>
          </a:prstGeom>
        </p:spPr>
      </p:pic>
      <p:pic>
        <p:nvPicPr>
          <p:cNvPr id="4" name="Image 3" descr="angle1_zxy_xy258_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0"/>
            <a:ext cx="992000" cy="1296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04687" y="3031370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LC, S#0</a:t>
            </a:r>
            <a:endParaRPr lang="en-GB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66218" y="3040055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RC, S#0</a:t>
            </a:r>
            <a:endParaRPr lang="en-GB" sz="1400" dirty="0"/>
          </a:p>
        </p:txBody>
      </p:sp>
      <p:grpSp>
        <p:nvGrpSpPr>
          <p:cNvPr id="20" name="Grouper 19"/>
          <p:cNvGrpSpPr/>
          <p:nvPr/>
        </p:nvGrpSpPr>
        <p:grpSpPr>
          <a:xfrm>
            <a:off x="989023" y="648034"/>
            <a:ext cx="2245827" cy="1187704"/>
            <a:chOff x="5575844" y="648034"/>
            <a:chExt cx="2245827" cy="1187704"/>
          </a:xfrm>
        </p:grpSpPr>
        <p:pic>
          <p:nvPicPr>
            <p:cNvPr id="21" name="Image 20" descr="angle2_zxy_xy263_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863" y="648034"/>
              <a:ext cx="1296162" cy="950976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5575844" y="1527961"/>
              <a:ext cx="2245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LC, S#1</a:t>
              </a:r>
              <a:endParaRPr lang="en-GB" sz="1400" dirty="0"/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889261" y="3204049"/>
            <a:ext cx="2447177" cy="1186778"/>
            <a:chOff x="5482916" y="3204049"/>
            <a:chExt cx="2447177" cy="1186778"/>
          </a:xfrm>
        </p:grpSpPr>
        <p:pic>
          <p:nvPicPr>
            <p:cNvPr id="24" name="Image 23" descr="angle3_zxy_xy259_25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024" y="3204049"/>
              <a:ext cx="1296162" cy="950976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5482916" y="4083050"/>
              <a:ext cx="2447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RC, S#1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63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ngle0_zxy_xy260_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992000" cy="1296000"/>
          </a:xfrm>
          <a:prstGeom prst="rect">
            <a:avLst/>
          </a:prstGeom>
        </p:spPr>
      </p:pic>
      <p:pic>
        <p:nvPicPr>
          <p:cNvPr id="4" name="Image 3" descr="angle1_zxy_xy258_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0"/>
            <a:ext cx="992000" cy="1296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04687" y="3031370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LC, S#0</a:t>
            </a:r>
            <a:endParaRPr lang="en-GB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66218" y="3040055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RC, S#0</a:t>
            </a:r>
            <a:endParaRPr lang="en-GB" sz="1400" dirty="0"/>
          </a:p>
        </p:txBody>
      </p:sp>
      <p:grpSp>
        <p:nvGrpSpPr>
          <p:cNvPr id="20" name="Grouper 19"/>
          <p:cNvGrpSpPr/>
          <p:nvPr/>
        </p:nvGrpSpPr>
        <p:grpSpPr>
          <a:xfrm>
            <a:off x="989023" y="648034"/>
            <a:ext cx="2245827" cy="1187704"/>
            <a:chOff x="5575844" y="648034"/>
            <a:chExt cx="2245827" cy="1187704"/>
          </a:xfrm>
        </p:grpSpPr>
        <p:pic>
          <p:nvPicPr>
            <p:cNvPr id="21" name="Image 20" descr="angle2_zxy_xy263_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863" y="648034"/>
              <a:ext cx="1296162" cy="950976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5575844" y="1527961"/>
              <a:ext cx="2245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LC, S#1</a:t>
              </a:r>
              <a:endParaRPr lang="en-GB" sz="1400" dirty="0"/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889261" y="3204049"/>
            <a:ext cx="2447177" cy="1186778"/>
            <a:chOff x="5482916" y="3204049"/>
            <a:chExt cx="2447177" cy="1186778"/>
          </a:xfrm>
        </p:grpSpPr>
        <p:pic>
          <p:nvPicPr>
            <p:cNvPr id="24" name="Image 23" descr="angle3_zxy_xy259_25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024" y="3204049"/>
              <a:ext cx="1296162" cy="950976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5482916" y="4083050"/>
              <a:ext cx="2447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RC, S#1</a:t>
              </a:r>
              <a:endParaRPr lang="en-GB" sz="1400" dirty="0"/>
            </a:p>
          </p:txBody>
        </p:sp>
      </p:grpSp>
      <p:sp>
        <p:nvSpPr>
          <p:cNvPr id="14" name="Virage 13"/>
          <p:cNvSpPr/>
          <p:nvPr/>
        </p:nvSpPr>
        <p:spPr>
          <a:xfrm>
            <a:off x="5617341" y="2135063"/>
            <a:ext cx="712469" cy="722504"/>
          </a:xfrm>
          <a:prstGeom prst="bentArrow">
            <a:avLst/>
          </a:prstGeom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Virage 16"/>
          <p:cNvSpPr/>
          <p:nvPr/>
        </p:nvSpPr>
        <p:spPr>
          <a:xfrm>
            <a:off x="555347" y="3292677"/>
            <a:ext cx="720000" cy="720000"/>
          </a:xfrm>
          <a:prstGeom prst="ben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Virage 17"/>
          <p:cNvSpPr/>
          <p:nvPr/>
        </p:nvSpPr>
        <p:spPr>
          <a:xfrm flipH="1">
            <a:off x="529261" y="805457"/>
            <a:ext cx="720000" cy="720000"/>
          </a:xfrm>
          <a:prstGeom prst="ben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Flèche vers la gauche 5"/>
          <p:cNvSpPr/>
          <p:nvPr/>
        </p:nvSpPr>
        <p:spPr>
          <a:xfrm>
            <a:off x="1610372" y="2212513"/>
            <a:ext cx="972000" cy="360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8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ngle0_zxy_xy260_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992000" cy="1296000"/>
          </a:xfrm>
          <a:prstGeom prst="rect">
            <a:avLst/>
          </a:prstGeom>
        </p:spPr>
      </p:pic>
      <p:pic>
        <p:nvPicPr>
          <p:cNvPr id="4" name="Image 3" descr="angle1_zxy_xy258_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0"/>
            <a:ext cx="992000" cy="1296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04687" y="3031370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LC, S#0</a:t>
            </a:r>
            <a:endParaRPr lang="en-GB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66218" y="3040055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RC, S#0</a:t>
            </a:r>
            <a:endParaRPr lang="en-GB" sz="1400" dirty="0"/>
          </a:p>
        </p:txBody>
      </p:sp>
      <p:grpSp>
        <p:nvGrpSpPr>
          <p:cNvPr id="20" name="Grouper 19"/>
          <p:cNvGrpSpPr/>
          <p:nvPr/>
        </p:nvGrpSpPr>
        <p:grpSpPr>
          <a:xfrm>
            <a:off x="989023" y="648034"/>
            <a:ext cx="2245827" cy="1187704"/>
            <a:chOff x="5575844" y="648034"/>
            <a:chExt cx="2245827" cy="1187704"/>
          </a:xfrm>
        </p:grpSpPr>
        <p:pic>
          <p:nvPicPr>
            <p:cNvPr id="21" name="Image 20" descr="angle2_zxy_xy263_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863" y="648034"/>
              <a:ext cx="1296162" cy="950976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5575844" y="1527961"/>
              <a:ext cx="2245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LC, S#1</a:t>
              </a:r>
              <a:endParaRPr lang="en-GB" sz="1400" dirty="0"/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889261" y="3204049"/>
            <a:ext cx="2447177" cy="1186778"/>
            <a:chOff x="5482916" y="3204049"/>
            <a:chExt cx="2447177" cy="1186778"/>
          </a:xfrm>
        </p:grpSpPr>
        <p:pic>
          <p:nvPicPr>
            <p:cNvPr id="24" name="Image 23" descr="angle3_zxy_xy259_25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024" y="3204049"/>
              <a:ext cx="1296162" cy="950976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5482916" y="4083050"/>
              <a:ext cx="2447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RC, S#1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6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ngle0_zxy_xy260_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992000" cy="1296000"/>
          </a:xfrm>
          <a:prstGeom prst="rect">
            <a:avLst/>
          </a:prstGeom>
        </p:spPr>
      </p:pic>
      <p:pic>
        <p:nvPicPr>
          <p:cNvPr id="4" name="Image 3" descr="angle1_zxy_xy258_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0"/>
            <a:ext cx="992000" cy="1296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04687" y="3031370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LC, S#0</a:t>
            </a:r>
            <a:endParaRPr lang="en-GB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66218" y="3040055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RC, S#0</a:t>
            </a:r>
            <a:endParaRPr lang="en-GB" sz="1400" dirty="0"/>
          </a:p>
        </p:txBody>
      </p:sp>
      <p:pic>
        <p:nvPicPr>
          <p:cNvPr id="21" name="Image 20" descr="angle2_zxy_xy263_256.png"/>
          <p:cNvPicPr>
            <a:picLocks noChangeAspect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42" y="648034"/>
            <a:ext cx="1296162" cy="950976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989023" y="1527961"/>
            <a:ext cx="224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LC, S#1</a:t>
            </a:r>
            <a:endParaRPr lang="en-GB" sz="1400" dirty="0"/>
          </a:p>
        </p:txBody>
      </p:sp>
      <p:pic>
        <p:nvPicPr>
          <p:cNvPr id="24" name="Image 23" descr="angle3_zxy_xy259_256.png"/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69" y="3204049"/>
            <a:ext cx="1296162" cy="950976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89261" y="4083050"/>
            <a:ext cx="244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RC, S#1</a:t>
            </a:r>
            <a:endParaRPr lang="en-GB" sz="1400" dirty="0"/>
          </a:p>
        </p:txBody>
      </p:sp>
      <p:sp>
        <p:nvSpPr>
          <p:cNvPr id="12" name="Flèche vers la gauche 11"/>
          <p:cNvSpPr/>
          <p:nvPr/>
        </p:nvSpPr>
        <p:spPr>
          <a:xfrm>
            <a:off x="1610372" y="2212513"/>
            <a:ext cx="972000" cy="360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2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ngle0_zxy_xy260_256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992000" cy="1296000"/>
          </a:xfrm>
          <a:prstGeom prst="rect">
            <a:avLst/>
          </a:prstGeom>
        </p:spPr>
      </p:pic>
      <p:pic>
        <p:nvPicPr>
          <p:cNvPr id="4" name="Image 3" descr="angle1_zxy_xy258_256.png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0"/>
            <a:ext cx="992000" cy="1296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04687" y="3031370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LC, S#0</a:t>
            </a:r>
            <a:endParaRPr lang="en-GB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66218" y="3040055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RC, S#0</a:t>
            </a:r>
            <a:endParaRPr lang="en-GB" sz="1400" dirty="0"/>
          </a:p>
        </p:txBody>
      </p:sp>
      <p:pic>
        <p:nvPicPr>
          <p:cNvPr id="21" name="Image 20" descr="angle2_zxy_xy263_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42" y="648034"/>
            <a:ext cx="1296162" cy="950976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989023" y="1527961"/>
            <a:ext cx="224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LC, S#1</a:t>
            </a:r>
            <a:endParaRPr lang="en-GB" sz="1400" dirty="0"/>
          </a:p>
        </p:txBody>
      </p:sp>
      <p:pic>
        <p:nvPicPr>
          <p:cNvPr id="24" name="Image 23" descr="angle3_zxy_xy259_2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69" y="3204049"/>
            <a:ext cx="1296162" cy="950976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89261" y="4083050"/>
            <a:ext cx="244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RC, S#1</a:t>
            </a:r>
            <a:endParaRPr lang="en-GB" sz="1400" dirty="0"/>
          </a:p>
        </p:txBody>
      </p:sp>
      <p:sp>
        <p:nvSpPr>
          <p:cNvPr id="12" name="Flèche vers le haut 11"/>
          <p:cNvSpPr/>
          <p:nvPr/>
        </p:nvSpPr>
        <p:spPr>
          <a:xfrm>
            <a:off x="1936058" y="1951681"/>
            <a:ext cx="360000" cy="9720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4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ngle0_zxy_xy260_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992000" cy="1296000"/>
          </a:xfrm>
          <a:prstGeom prst="rect">
            <a:avLst/>
          </a:prstGeom>
        </p:spPr>
      </p:pic>
      <p:pic>
        <p:nvPicPr>
          <p:cNvPr id="4" name="Image 3" descr="angle1_zxy_xy258_256.png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0" y="1800000"/>
            <a:ext cx="992000" cy="1296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04687" y="3031370"/>
            <a:ext cx="129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S#0</a:t>
            </a:r>
            <a:endParaRPr lang="en-GB" sz="1400" dirty="0"/>
          </a:p>
        </p:txBody>
      </p:sp>
      <p:pic>
        <p:nvPicPr>
          <p:cNvPr id="21" name="Image 20" descr="angle2_zxy_xy263_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42" y="648034"/>
            <a:ext cx="1296162" cy="950976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989023" y="1527961"/>
            <a:ext cx="224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S#1</a:t>
            </a:r>
            <a:endParaRPr lang="en-GB" sz="1400" dirty="0"/>
          </a:p>
        </p:txBody>
      </p:sp>
      <p:pic>
        <p:nvPicPr>
          <p:cNvPr id="24" name="Image 23" descr="angle3_zxy_xy259_256.png"/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69" y="3204049"/>
            <a:ext cx="1296162" cy="950976"/>
          </a:xfrm>
          <a:prstGeom prst="rect">
            <a:avLst/>
          </a:prstGeom>
        </p:spPr>
      </p:pic>
      <p:sp>
        <p:nvSpPr>
          <p:cNvPr id="12" name="Virage 11"/>
          <p:cNvSpPr/>
          <p:nvPr/>
        </p:nvSpPr>
        <p:spPr>
          <a:xfrm flipH="1">
            <a:off x="529261" y="805457"/>
            <a:ext cx="720000" cy="720000"/>
          </a:xfrm>
          <a:prstGeom prst="ben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56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132</Words>
  <Application>Microsoft Macintosh PowerPoint</Application>
  <PresentationFormat>Présentation à l'écran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Grégoire  Malandain</dc:creator>
  <cp:lastModifiedBy>Grégoire  Malandain</cp:lastModifiedBy>
  <cp:revision>5</cp:revision>
  <dcterms:created xsi:type="dcterms:W3CDTF">2020-04-16T08:11:23Z</dcterms:created>
  <dcterms:modified xsi:type="dcterms:W3CDTF">2020-04-16T09:00:42Z</dcterms:modified>
</cp:coreProperties>
</file>