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5" r:id="rId3"/>
    <p:sldId id="286" r:id="rId4"/>
    <p:sldId id="287" r:id="rId5"/>
    <p:sldId id="271" r:id="rId6"/>
    <p:sldId id="272" r:id="rId7"/>
    <p:sldId id="277" r:id="rId8"/>
    <p:sldId id="280" r:id="rId9"/>
    <p:sldId id="279" r:id="rId10"/>
    <p:sldId id="278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6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4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1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2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78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0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8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4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D2AE-3D27-EB41-8A5A-6273EE77BD66}" type="datetimeFigureOut">
              <a:rPr lang="fr-FR" smtClean="0"/>
              <a:t>28/04/20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4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Acquisition_orientation</a:t>
            </a:r>
            <a:r>
              <a:rPr lang="en-GB" dirty="0" smtClean="0"/>
              <a:t> = ‘Right’ </a:t>
            </a:r>
            <a:endParaRPr lang="en-GB" dirty="0"/>
          </a:p>
        </p:txBody>
      </p:sp>
      <p:pic>
        <p:nvPicPr>
          <p:cNvPr id="4" name="Image 3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59" y="3093445"/>
            <a:ext cx="1473576" cy="1440000"/>
          </a:xfrm>
          <a:prstGeom prst="rect">
            <a:avLst/>
          </a:prstGeom>
        </p:spPr>
      </p:pic>
      <p:pic>
        <p:nvPicPr>
          <p:cNvPr id="11" name="Image 10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32671" y="3093445"/>
            <a:ext cx="1473576" cy="1440000"/>
          </a:xfrm>
          <a:prstGeom prst="rect">
            <a:avLst/>
          </a:prstGeom>
        </p:spPr>
      </p:pic>
      <p:grpSp>
        <p:nvGrpSpPr>
          <p:cNvPr id="33" name="Grouper 32"/>
          <p:cNvGrpSpPr/>
          <p:nvPr/>
        </p:nvGrpSpPr>
        <p:grpSpPr>
          <a:xfrm>
            <a:off x="0" y="2574703"/>
            <a:ext cx="1699859" cy="2372574"/>
            <a:chOff x="0" y="2574703"/>
            <a:chExt cx="1699859" cy="2372574"/>
          </a:xfrm>
        </p:grpSpPr>
        <p:cxnSp>
          <p:nvCxnSpPr>
            <p:cNvPr id="28" name="Connecteur droit avec flèche 27"/>
            <p:cNvCxnSpPr/>
            <p:nvPr/>
          </p:nvCxnSpPr>
          <p:spPr>
            <a:xfrm flipV="1">
              <a:off x="281459" y="2985445"/>
              <a:ext cx="0" cy="165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281459" y="4641445"/>
              <a:ext cx="141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0" y="2969840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336776" y="4577945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59" y="3093445"/>
              <a:ext cx="1200995" cy="1440000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389459" y="2574703"/>
              <a:ext cx="13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</a:t>
              </a:r>
              <a:r>
                <a:rPr lang="en-GB" sz="1400" dirty="0" smtClean="0"/>
                <a:t>tack #0</a:t>
              </a:r>
            </a:p>
            <a:p>
              <a:r>
                <a:rPr lang="en-GB" sz="1400" dirty="0"/>
                <a:t>l</a:t>
              </a:r>
              <a:r>
                <a:rPr lang="en-GB" sz="1400" dirty="0" smtClean="0"/>
                <a:t>eft cam.</a:t>
              </a:r>
              <a:endParaRPr lang="en-GB" sz="1400" dirty="0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2794161" y="2638608"/>
            <a:ext cx="1787493" cy="2418056"/>
            <a:chOff x="2794161" y="2638608"/>
            <a:chExt cx="1787493" cy="2418056"/>
          </a:xfrm>
        </p:grpSpPr>
        <p:cxnSp>
          <p:nvCxnSpPr>
            <p:cNvPr id="7" name="Connecteur droit avec flèche 6"/>
            <p:cNvCxnSpPr/>
            <p:nvPr/>
          </p:nvCxnSpPr>
          <p:spPr>
            <a:xfrm flipV="1">
              <a:off x="3151659" y="2985445"/>
              <a:ext cx="0" cy="16560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3151659" y="2985445"/>
              <a:ext cx="141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2794161" y="4262303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239203" y="2638608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659" y="3093446"/>
              <a:ext cx="1200995" cy="1439998"/>
            </a:xfrm>
            <a:prstGeom prst="rect">
              <a:avLst/>
            </a:prstGeom>
          </p:spPr>
        </p:pic>
        <p:sp>
          <p:nvSpPr>
            <p:cNvPr id="19" name="ZoneTexte 18"/>
            <p:cNvSpPr txBox="1"/>
            <p:nvPr/>
          </p:nvSpPr>
          <p:spPr>
            <a:xfrm>
              <a:off x="3271254" y="4533444"/>
              <a:ext cx="13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</a:t>
              </a:r>
              <a:r>
                <a:rPr lang="en-GB" sz="1400" dirty="0" smtClean="0"/>
                <a:t>tack #0</a:t>
              </a:r>
            </a:p>
            <a:p>
              <a:r>
                <a:rPr lang="en-GB" sz="1400" dirty="0" smtClean="0"/>
                <a:t>right cam.</a:t>
              </a:r>
              <a:endParaRPr lang="en-GB" sz="1400" dirty="0"/>
            </a:p>
          </p:txBody>
        </p:sp>
      </p:grpSp>
      <p:grpSp>
        <p:nvGrpSpPr>
          <p:cNvPr id="36" name="Grouper 35"/>
          <p:cNvGrpSpPr/>
          <p:nvPr/>
        </p:nvGrpSpPr>
        <p:grpSpPr>
          <a:xfrm>
            <a:off x="6080482" y="4199275"/>
            <a:ext cx="2978677" cy="1751670"/>
            <a:chOff x="6080482" y="4199275"/>
            <a:chExt cx="2978677" cy="1751670"/>
          </a:xfrm>
        </p:grpSpPr>
        <p:sp>
          <p:nvSpPr>
            <p:cNvPr id="13" name="ZoneTexte 12"/>
            <p:cNvSpPr txBox="1"/>
            <p:nvPr/>
          </p:nvSpPr>
          <p:spPr>
            <a:xfrm>
              <a:off x="6080482" y="4199275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724359" y="5543513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8482" y="4692738"/>
              <a:ext cx="1439999" cy="1150207"/>
            </a:xfrm>
            <a:prstGeom prst="rect">
              <a:avLst/>
            </a:prstGeom>
          </p:spPr>
        </p:pic>
        <p:cxnSp>
          <p:nvCxnSpPr>
            <p:cNvPr id="16" name="Connecteur droit avec flèche 15"/>
            <p:cNvCxnSpPr/>
            <p:nvPr/>
          </p:nvCxnSpPr>
          <p:spPr>
            <a:xfrm>
              <a:off x="6080482" y="4582945"/>
              <a:ext cx="165600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7737059" y="4582945"/>
              <a:ext cx="0" cy="136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7748759" y="4680238"/>
              <a:ext cx="13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</a:t>
              </a:r>
              <a:r>
                <a:rPr lang="en-GB" sz="1400" dirty="0" smtClean="0"/>
                <a:t>tack #1</a:t>
              </a:r>
            </a:p>
            <a:p>
              <a:r>
                <a:rPr lang="en-GB" sz="1400" dirty="0" smtClean="0"/>
                <a:t>right cam.</a:t>
              </a:r>
              <a:endParaRPr lang="en-GB" sz="1400" dirty="0"/>
            </a:p>
          </p:txBody>
        </p:sp>
      </p:grpSp>
      <p:grpSp>
        <p:nvGrpSpPr>
          <p:cNvPr id="35" name="Grouper 34"/>
          <p:cNvGrpSpPr/>
          <p:nvPr/>
        </p:nvGrpSpPr>
        <p:grpSpPr>
          <a:xfrm>
            <a:off x="5748703" y="1392108"/>
            <a:ext cx="3310456" cy="1737337"/>
            <a:chOff x="5748703" y="1392108"/>
            <a:chExt cx="3310456" cy="1737337"/>
          </a:xfrm>
        </p:grpSpPr>
        <p:sp>
          <p:nvSpPr>
            <p:cNvPr id="22" name="ZoneTexte 21"/>
            <p:cNvSpPr txBox="1"/>
            <p:nvPr/>
          </p:nvSpPr>
          <p:spPr>
            <a:xfrm>
              <a:off x="7326582" y="1392108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748703" y="2760113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6041459" y="1725445"/>
              <a:ext cx="165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>
              <a:off x="6041459" y="1725445"/>
              <a:ext cx="0" cy="136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 descr="data-s1lc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459" y="1835238"/>
              <a:ext cx="1440000" cy="1150207"/>
            </a:xfrm>
            <a:prstGeom prst="rect">
              <a:avLst/>
            </a:prstGeom>
          </p:spPr>
        </p:pic>
        <p:sp>
          <p:nvSpPr>
            <p:cNvPr id="21" name="ZoneTexte 20"/>
            <p:cNvSpPr txBox="1"/>
            <p:nvPr/>
          </p:nvSpPr>
          <p:spPr>
            <a:xfrm>
              <a:off x="7748759" y="1877624"/>
              <a:ext cx="13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</a:t>
              </a:r>
              <a:r>
                <a:rPr lang="en-GB" sz="1400" dirty="0" smtClean="0"/>
                <a:t>tack #1</a:t>
              </a:r>
            </a:p>
            <a:p>
              <a:r>
                <a:rPr lang="en-GB" sz="1400" dirty="0"/>
                <a:t>l</a:t>
              </a:r>
              <a:r>
                <a:rPr lang="en-GB" sz="1400" dirty="0" smtClean="0"/>
                <a:t>eft cam.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370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0"/>
            <a:ext cx="1188000" cy="13883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440000"/>
            <a:ext cx="1188000" cy="13883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000"/>
            <a:ext cx="1188000" cy="13883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3456000"/>
            <a:ext cx="1188000" cy="1388302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4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left cam.</a:t>
            </a:r>
            <a:endParaRPr lang="en-GB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60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right cam.</a:t>
            </a:r>
            <a:endParaRPr lang="en-GB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84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left cam.</a:t>
            </a:r>
            <a:endParaRPr lang="en-GB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660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right cam.</a:t>
            </a:r>
            <a:endParaRPr lang="en-GB" sz="1400" dirty="0"/>
          </a:p>
        </p:txBody>
      </p:sp>
      <p:pic>
        <p:nvPicPr>
          <p:cNvPr id="2" name="Image 1" descr="fus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1440000"/>
            <a:ext cx="2926568" cy="34200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1440000"/>
            <a:ext cx="1188000" cy="138830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3" y="1440000"/>
            <a:ext cx="1227816" cy="1434831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3456000"/>
            <a:ext cx="1188000" cy="138830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3456000"/>
            <a:ext cx="1188000" cy="13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Acquisition_orientation</a:t>
            </a:r>
            <a:r>
              <a:rPr lang="en-GB" dirty="0" smtClean="0"/>
              <a:t> = ‘Left’ </a:t>
            </a:r>
            <a:endParaRPr lang="en-GB" dirty="0"/>
          </a:p>
        </p:txBody>
      </p:sp>
      <p:grpSp>
        <p:nvGrpSpPr>
          <p:cNvPr id="3" name="Grouper 2"/>
          <p:cNvGrpSpPr/>
          <p:nvPr/>
        </p:nvGrpSpPr>
        <p:grpSpPr>
          <a:xfrm>
            <a:off x="0" y="1393200"/>
            <a:ext cx="2268412" cy="4558837"/>
            <a:chOff x="5719244" y="1466668"/>
            <a:chExt cx="2268412" cy="4558837"/>
          </a:xfrm>
        </p:grpSpPr>
        <p:pic>
          <p:nvPicPr>
            <p:cNvPr id="45" name="Image 44" descr="muvispi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03212" y="3168005"/>
              <a:ext cx="1473576" cy="1440000"/>
            </a:xfrm>
            <a:prstGeom prst="rect">
              <a:avLst/>
            </a:prstGeom>
          </p:spPr>
        </p:pic>
        <p:grpSp>
          <p:nvGrpSpPr>
            <p:cNvPr id="46" name="Grouper 45"/>
            <p:cNvGrpSpPr/>
            <p:nvPr/>
          </p:nvGrpSpPr>
          <p:grpSpPr>
            <a:xfrm>
              <a:off x="5719244" y="1466668"/>
              <a:ext cx="1948756" cy="1737337"/>
              <a:chOff x="5719244" y="98663"/>
              <a:chExt cx="1948756" cy="1737337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7297123" y="98663"/>
                <a:ext cx="304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X</a:t>
                </a:r>
                <a:endParaRPr lang="en-GB" dirty="0"/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5719244" y="1466668"/>
                <a:ext cx="29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Z</a:t>
                </a:r>
              </a:p>
            </p:txBody>
          </p:sp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0000" y="576356"/>
                <a:ext cx="1440000" cy="1081081"/>
              </a:xfrm>
              <a:prstGeom prst="rect">
                <a:avLst/>
              </a:prstGeom>
            </p:spPr>
          </p:pic>
          <p:cxnSp>
            <p:nvCxnSpPr>
              <p:cNvPr id="58" name="Connecteur droit avec flèche 57"/>
              <p:cNvCxnSpPr/>
              <p:nvPr/>
            </p:nvCxnSpPr>
            <p:spPr>
              <a:xfrm>
                <a:off x="6012000" y="432000"/>
                <a:ext cx="165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>
                <a:off x="6012000" y="432000"/>
                <a:ext cx="0" cy="1368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ZoneTexte 46"/>
            <p:cNvSpPr txBox="1"/>
            <p:nvPr/>
          </p:nvSpPr>
          <p:spPr>
            <a:xfrm>
              <a:off x="6051023" y="4273835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7694900" y="5618073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023" y="4801861"/>
              <a:ext cx="1439999" cy="1081080"/>
            </a:xfrm>
            <a:prstGeom prst="rect">
              <a:avLst/>
            </a:prstGeom>
          </p:spPr>
        </p:pic>
        <p:cxnSp>
          <p:nvCxnSpPr>
            <p:cNvPr id="50" name="Connecteur droit avec flèche 49"/>
            <p:cNvCxnSpPr/>
            <p:nvPr/>
          </p:nvCxnSpPr>
          <p:spPr>
            <a:xfrm>
              <a:off x="6051023" y="4657505"/>
              <a:ext cx="165600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>
              <a:off x="7707600" y="4657505"/>
              <a:ext cx="0" cy="136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age 34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00" y="3068375"/>
            <a:ext cx="1473576" cy="1440000"/>
          </a:xfrm>
          <a:prstGeom prst="rect">
            <a:avLst/>
          </a:prstGeom>
        </p:spPr>
      </p:pic>
      <p:grpSp>
        <p:nvGrpSpPr>
          <p:cNvPr id="5" name="Grouper 4"/>
          <p:cNvGrpSpPr/>
          <p:nvPr/>
        </p:nvGrpSpPr>
        <p:grpSpPr>
          <a:xfrm>
            <a:off x="3096000" y="2574000"/>
            <a:ext cx="1722878" cy="2375460"/>
            <a:chOff x="6148300" y="2574000"/>
            <a:chExt cx="1722878" cy="2375460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204" y="3068376"/>
              <a:ext cx="869187" cy="1439998"/>
            </a:xfrm>
            <a:prstGeom prst="rect">
              <a:avLst/>
            </a:prstGeom>
          </p:spPr>
        </p:pic>
        <p:cxnSp>
          <p:nvCxnSpPr>
            <p:cNvPr id="41" name="Connecteur droit avec flèche 40"/>
            <p:cNvCxnSpPr/>
            <p:nvPr/>
          </p:nvCxnSpPr>
          <p:spPr>
            <a:xfrm flipV="1">
              <a:off x="7565700" y="2960375"/>
              <a:ext cx="0" cy="165600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>
              <a:off x="6148300" y="4616375"/>
              <a:ext cx="141840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7566700" y="3023244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6237726" y="4580128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6275826" y="2574000"/>
              <a:ext cx="13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</a:t>
              </a:r>
              <a:r>
                <a:rPr lang="en-GB" sz="1400" dirty="0" smtClean="0"/>
                <a:t>tack #0</a:t>
              </a:r>
            </a:p>
            <a:p>
              <a:r>
                <a:rPr lang="en-GB" sz="1400" dirty="0" smtClean="0"/>
                <a:t>right cam.</a:t>
              </a:r>
              <a:endParaRPr lang="en-GB" sz="1400" dirty="0"/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6120000" y="2574000"/>
            <a:ext cx="1710578" cy="2474383"/>
            <a:chOff x="3240000" y="2574000"/>
            <a:chExt cx="1710578" cy="2474383"/>
          </a:xfrm>
        </p:grpSpPr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003" y="3068375"/>
              <a:ext cx="869189" cy="1440000"/>
            </a:xfrm>
            <a:prstGeom prst="rect">
              <a:avLst/>
            </a:prstGeom>
          </p:spPr>
        </p:pic>
        <p:cxnSp>
          <p:nvCxnSpPr>
            <p:cNvPr id="37" name="Connecteur droit avec flèche 36"/>
            <p:cNvCxnSpPr/>
            <p:nvPr/>
          </p:nvCxnSpPr>
          <p:spPr>
            <a:xfrm>
              <a:off x="3240000" y="2960375"/>
              <a:ext cx="141840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4646100" y="4237233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05625" y="2574000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363836" y="4525163"/>
              <a:ext cx="13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</a:t>
              </a:r>
              <a:r>
                <a:rPr lang="en-GB" sz="1400" dirty="0" smtClean="0"/>
                <a:t>tack #0</a:t>
              </a:r>
            </a:p>
            <a:p>
              <a:r>
                <a:rPr lang="en-GB" sz="1400" dirty="0"/>
                <a:t>l</a:t>
              </a:r>
              <a:r>
                <a:rPr lang="en-GB" sz="1400" dirty="0" smtClean="0"/>
                <a:t>eft cam.</a:t>
              </a:r>
              <a:endParaRPr lang="en-GB" sz="1400" dirty="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4646100" y="2960375"/>
              <a:ext cx="0" cy="16560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ZoneTexte 60"/>
          <p:cNvSpPr txBox="1"/>
          <p:nvPr/>
        </p:nvSpPr>
        <p:spPr>
          <a:xfrm>
            <a:off x="1942356" y="4684231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62" name="ZoneTexte 61"/>
          <p:cNvSpPr txBox="1"/>
          <p:nvPr/>
        </p:nvSpPr>
        <p:spPr>
          <a:xfrm>
            <a:off x="1942356" y="1881617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8134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fusion_strategy</a:t>
            </a:r>
            <a:r>
              <a:rPr lang="en-GB" dirty="0"/>
              <a:t> = 'direct-fusion'</a:t>
            </a:r>
          </a:p>
        </p:txBody>
      </p:sp>
      <p:grpSp>
        <p:nvGrpSpPr>
          <p:cNvPr id="16" name="Grouper 15"/>
          <p:cNvGrpSpPr/>
          <p:nvPr/>
        </p:nvGrpSpPr>
        <p:grpSpPr>
          <a:xfrm>
            <a:off x="389459" y="1835238"/>
            <a:ext cx="7239022" cy="4007707"/>
            <a:chOff x="389459" y="1835238"/>
            <a:chExt cx="7239022" cy="4007707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59" y="3093445"/>
              <a:ext cx="1200995" cy="1440000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659" y="3093446"/>
              <a:ext cx="1200995" cy="1439998"/>
            </a:xfrm>
            <a:prstGeom prst="rect">
              <a:avLst/>
            </a:prstGeom>
          </p:spPr>
        </p:pic>
        <p:pic>
          <p:nvPicPr>
            <p:cNvPr id="19" name="Image 18" descr="data-s1lc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459" y="1835238"/>
              <a:ext cx="1440000" cy="1150207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8482" y="4692738"/>
              <a:ext cx="1439999" cy="1150207"/>
            </a:xfrm>
            <a:prstGeom prst="rect">
              <a:avLst/>
            </a:prstGeom>
          </p:spPr>
        </p:pic>
      </p:grpSp>
      <p:grpSp>
        <p:nvGrpSpPr>
          <p:cNvPr id="21" name="Grouper 20"/>
          <p:cNvGrpSpPr/>
          <p:nvPr/>
        </p:nvGrpSpPr>
        <p:grpSpPr>
          <a:xfrm>
            <a:off x="749845" y="1551442"/>
            <a:ext cx="5350555" cy="4272541"/>
            <a:chOff x="769444" y="198895"/>
            <a:chExt cx="5350555" cy="4272541"/>
          </a:xfrm>
        </p:grpSpPr>
        <p:sp>
          <p:nvSpPr>
            <p:cNvPr id="22" name="Flèche courbée vers le bas 21"/>
            <p:cNvSpPr/>
            <p:nvPr/>
          </p:nvSpPr>
          <p:spPr>
            <a:xfrm flipH="1">
              <a:off x="1155700" y="990600"/>
              <a:ext cx="2832100" cy="685795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Flèche courbée vers le bas 22"/>
            <p:cNvSpPr/>
            <p:nvPr/>
          </p:nvSpPr>
          <p:spPr>
            <a:xfrm flipH="1">
              <a:off x="769444" y="198895"/>
              <a:ext cx="5330956" cy="908504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Flèche courbée vers le bas 23"/>
            <p:cNvSpPr/>
            <p:nvPr/>
          </p:nvSpPr>
          <p:spPr>
            <a:xfrm flipH="1" flipV="1">
              <a:off x="769444" y="3653831"/>
              <a:ext cx="5350555" cy="817605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7719300" y="4694893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7719300" y="189227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60000" y="2589358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241795" y="454809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8200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45100" y="1753490"/>
            <a:ext cx="3276600" cy="427901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0500" y="2235200"/>
            <a:ext cx="4361695" cy="2874219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èche courbée vers le bas 9"/>
          <p:cNvSpPr/>
          <p:nvPr/>
        </p:nvSpPr>
        <p:spPr>
          <a:xfrm flipH="1">
            <a:off x="1155700" y="2336800"/>
            <a:ext cx="2832100" cy="685795"/>
          </a:xfrm>
          <a:prstGeom prst="curvedDownArrow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Flèche courbée vers le bas 10"/>
          <p:cNvSpPr/>
          <p:nvPr/>
        </p:nvSpPr>
        <p:spPr>
          <a:xfrm rot="5400000" flipH="1" flipV="1">
            <a:off x="4364993" y="3501205"/>
            <a:ext cx="2804057" cy="705957"/>
          </a:xfrm>
          <a:prstGeom prst="curvedDownArrow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Flèche courbée vers le bas 11"/>
          <p:cNvSpPr/>
          <p:nvPr/>
        </p:nvSpPr>
        <p:spPr>
          <a:xfrm flipH="1">
            <a:off x="2870200" y="1410592"/>
            <a:ext cx="2374900" cy="685795"/>
          </a:xfrm>
          <a:prstGeom prst="curvedDownArrow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fusion_strategy</a:t>
            </a:r>
            <a:r>
              <a:rPr lang="en-GB" dirty="0"/>
              <a:t> = </a:t>
            </a:r>
            <a:r>
              <a:rPr lang="en-GB" dirty="0" smtClean="0"/>
              <a:t>'hierarchical-</a:t>
            </a:r>
            <a:r>
              <a:rPr lang="en-GB" dirty="0"/>
              <a:t>fusion'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389459" y="1835238"/>
            <a:ext cx="7239022" cy="4007707"/>
            <a:chOff x="389459" y="1835238"/>
            <a:chExt cx="7239022" cy="4007707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59" y="3093445"/>
              <a:ext cx="1200995" cy="144000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659" y="3093446"/>
              <a:ext cx="1200995" cy="1439998"/>
            </a:xfrm>
            <a:prstGeom prst="rect">
              <a:avLst/>
            </a:prstGeom>
          </p:spPr>
        </p:pic>
        <p:pic>
          <p:nvPicPr>
            <p:cNvPr id="6" name="Image 5" descr="data-s1lc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459" y="1835238"/>
              <a:ext cx="1440000" cy="1150207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8482" y="4692738"/>
              <a:ext cx="1439999" cy="1150207"/>
            </a:xfrm>
            <a:prstGeom prst="rect">
              <a:avLst/>
            </a:prstGeom>
          </p:spPr>
        </p:pic>
      </p:grpSp>
      <p:sp>
        <p:nvSpPr>
          <p:cNvPr id="13" name="ZoneTexte 12"/>
          <p:cNvSpPr txBox="1"/>
          <p:nvPr/>
        </p:nvSpPr>
        <p:spPr>
          <a:xfrm>
            <a:off x="7719300" y="4694893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719300" y="189227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60000" y="2589358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241795" y="454809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8746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0" y="1800000"/>
            <a:ext cx="1473576" cy="1440000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-29459" y="1676395"/>
            <a:ext cx="1699859" cy="1977437"/>
            <a:chOff x="-29459" y="1676395"/>
            <a:chExt cx="1699859" cy="197743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1800000"/>
              <a:ext cx="1200995" cy="1440000"/>
            </a:xfrm>
            <a:prstGeom prst="rect">
              <a:avLst/>
            </a:prstGeom>
          </p:spPr>
        </p:pic>
        <p:cxnSp>
          <p:nvCxnSpPr>
            <p:cNvPr id="5" name="Connecteur droit avec flèche 4"/>
            <p:cNvCxnSpPr/>
            <p:nvPr/>
          </p:nvCxnSpPr>
          <p:spPr>
            <a:xfrm flipV="1">
              <a:off x="252000" y="1692000"/>
              <a:ext cx="0" cy="165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252000" y="3348000"/>
              <a:ext cx="141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-29459" y="1676395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307317" y="3284500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00" y="1800001"/>
            <a:ext cx="1200995" cy="1439998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122200" y="1692000"/>
            <a:ext cx="0" cy="1656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22200" y="1692000"/>
            <a:ext cx="141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64702" y="2968858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4209744" y="1345163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360000" y="1281258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241795" y="323999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370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0" y="1800000"/>
            <a:ext cx="1473576" cy="14400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3" y="1800000"/>
            <a:ext cx="869189" cy="1440000"/>
          </a:xfrm>
          <a:prstGeom prst="rect">
            <a:avLst/>
          </a:prstGeom>
        </p:spPr>
      </p:pic>
      <p:cxnSp>
        <p:nvCxnSpPr>
          <p:cNvPr id="32" name="Connecteur droit avec flèche 31"/>
          <p:cNvCxnSpPr/>
          <p:nvPr/>
        </p:nvCxnSpPr>
        <p:spPr>
          <a:xfrm>
            <a:off x="213900" y="1692000"/>
            <a:ext cx="14184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620000" y="2968858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379525" y="1305625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04" y="1800001"/>
            <a:ext cx="869187" cy="1439998"/>
          </a:xfrm>
          <a:prstGeom prst="rect">
            <a:avLst/>
          </a:prstGeom>
        </p:spPr>
      </p:pic>
      <p:cxnSp>
        <p:nvCxnSpPr>
          <p:cNvPr id="37" name="Connecteur droit avec flèche 36"/>
          <p:cNvCxnSpPr/>
          <p:nvPr/>
        </p:nvCxnSpPr>
        <p:spPr>
          <a:xfrm flipV="1">
            <a:off x="4539600" y="1692000"/>
            <a:ext cx="0" cy="1656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3122200" y="3348000"/>
            <a:ext cx="14184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4540600" y="1754869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42" name="ZoneTexte 41"/>
          <p:cNvSpPr txBox="1"/>
          <p:nvPr/>
        </p:nvSpPr>
        <p:spPr>
          <a:xfrm>
            <a:off x="3211626" y="3311753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337736" y="3256788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3249726" y="1305625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1620000" y="1692000"/>
            <a:ext cx="0" cy="1656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2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0"/>
            <a:ext cx="1188000" cy="13883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440000"/>
            <a:ext cx="1188000" cy="13883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000"/>
            <a:ext cx="1188000" cy="13883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3456000"/>
            <a:ext cx="1188000" cy="1388302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4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left cam.</a:t>
            </a:r>
            <a:endParaRPr lang="en-GB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60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right cam.</a:t>
            </a:r>
            <a:endParaRPr lang="en-GB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84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left cam.</a:t>
            </a:r>
            <a:endParaRPr lang="en-GB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660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right cam.</a:t>
            </a:r>
            <a:endParaRPr lang="en-GB" sz="1400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1440000"/>
            <a:ext cx="292656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7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0"/>
            <a:ext cx="1188000" cy="13883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440000"/>
            <a:ext cx="1188000" cy="13883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000"/>
            <a:ext cx="1188000" cy="13883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3456000"/>
            <a:ext cx="1188000" cy="1388302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4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left cam.</a:t>
            </a:r>
            <a:endParaRPr lang="en-GB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60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right cam.</a:t>
            </a:r>
            <a:endParaRPr lang="en-GB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84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left cam.</a:t>
            </a:r>
            <a:endParaRPr lang="en-GB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660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right cam.</a:t>
            </a:r>
            <a:endParaRPr lang="en-GB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1440001"/>
            <a:ext cx="1188000" cy="138830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1440001"/>
            <a:ext cx="1188000" cy="138830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3456000"/>
            <a:ext cx="1188000" cy="138830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3456000"/>
            <a:ext cx="1188000" cy="138830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1440000"/>
            <a:ext cx="292656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0"/>
            <a:ext cx="1188000" cy="13883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440000"/>
            <a:ext cx="1188000" cy="13883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000"/>
            <a:ext cx="1188000" cy="13883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3456000"/>
            <a:ext cx="1188000" cy="1388302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4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left cam.</a:t>
            </a:r>
            <a:endParaRPr lang="en-GB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60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right cam.</a:t>
            </a:r>
            <a:endParaRPr lang="en-GB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84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left cam.</a:t>
            </a:r>
            <a:endParaRPr lang="en-GB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660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right cam.</a:t>
            </a:r>
            <a:endParaRPr lang="en-GB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1440001"/>
            <a:ext cx="1188000" cy="138830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1440001"/>
            <a:ext cx="1188000" cy="138830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3456000"/>
            <a:ext cx="1188000" cy="138830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3456000"/>
            <a:ext cx="1188000" cy="138830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1440001"/>
            <a:ext cx="292656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280</Words>
  <Application>Microsoft Macintosh PowerPoint</Application>
  <PresentationFormat>Présentation à l'écran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Acquisition_orientation = ‘Right’ </vt:lpstr>
      <vt:lpstr>Acquisition_orientation = ‘Left’ </vt:lpstr>
      <vt:lpstr>fusion_strategy = 'direct-fusion'</vt:lpstr>
      <vt:lpstr>fusion_strategy = 'hierarchical-fusion'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Grégoire  Malandain</dc:creator>
  <cp:lastModifiedBy>Grégoire  Malandain</cp:lastModifiedBy>
  <cp:revision>25</cp:revision>
  <dcterms:created xsi:type="dcterms:W3CDTF">2020-04-16T08:11:23Z</dcterms:created>
  <dcterms:modified xsi:type="dcterms:W3CDTF">2020-04-28T16:24:54Z</dcterms:modified>
</cp:coreProperties>
</file>