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28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733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51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7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19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5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04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08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65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8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82EA5-97CE-44A4-8354-726E03980A26}" type="datetimeFigureOut">
              <a:rPr lang="fr-FR" smtClean="0"/>
              <a:t>03/10/2020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B33E-343D-4602-8852-A9A05D8C8D1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10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675" y="1202903"/>
            <a:ext cx="10058400" cy="4525375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3062377" y="103517"/>
            <a:ext cx="2846717" cy="983411"/>
          </a:xfrm>
          <a:prstGeom prst="wedgeRectCallout">
            <a:avLst>
              <a:gd name="adj1" fmla="val -75985"/>
              <a:gd name="adj2" fmla="val 218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062377" y="103517"/>
            <a:ext cx="2846717" cy="983411"/>
          </a:xfrm>
          <a:prstGeom prst="wedgeRectCallout">
            <a:avLst>
              <a:gd name="adj1" fmla="val 137651"/>
              <a:gd name="adj2" fmla="val 229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 Non-Lighthouse instances are started to replace the Lighthouse ones.</a:t>
            </a:r>
            <a:endParaRPr lang="en-US" sz="1600" dirty="0"/>
          </a:p>
        </p:txBody>
      </p:sp>
      <p:sp>
        <p:nvSpPr>
          <p:cNvPr id="9" name="Rectangular Callout 8"/>
          <p:cNvSpPr/>
          <p:nvPr/>
        </p:nvSpPr>
        <p:spPr>
          <a:xfrm>
            <a:off x="1940943" y="5728277"/>
            <a:ext cx="2846717" cy="983411"/>
          </a:xfrm>
          <a:prstGeom prst="wedgeRectCallout">
            <a:avLst>
              <a:gd name="adj1" fmla="val -50530"/>
              <a:gd name="adj2" fmla="val -14276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1940943" y="5728277"/>
            <a:ext cx="2846717" cy="983411"/>
          </a:xfrm>
          <a:prstGeom prst="wedgeRectCallout">
            <a:avLst>
              <a:gd name="adj1" fmla="val 68561"/>
              <a:gd name="adj2" fmla="val -14101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At each period, Lighthouse instances need to </a:t>
            </a:r>
            <a:r>
              <a:rPr lang="en-US" sz="1600" i="1" dirty="0" smtClean="0"/>
              <a:t>CPU Credit</a:t>
            </a:r>
            <a:r>
              <a:rPr lang="en-US" sz="1600" dirty="0" smtClean="0"/>
              <a:t> for a while before to shutdown as they are </a:t>
            </a:r>
            <a:r>
              <a:rPr lang="en-US" sz="1600" dirty="0" err="1" smtClean="0"/>
              <a:t>burstables</a:t>
            </a:r>
            <a:endParaRPr lang="en-US" sz="16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725064" y="5728277"/>
            <a:ext cx="2846717" cy="586260"/>
          </a:xfrm>
          <a:prstGeom prst="wedgeRectCallout">
            <a:avLst>
              <a:gd name="adj1" fmla="val -228"/>
              <a:gd name="adj2" fmla="val -14856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LoadBalancer</a:t>
            </a:r>
            <a:r>
              <a:rPr lang="en-US" sz="1600" dirty="0" smtClean="0">
                <a:solidFill>
                  <a:schemeClr val="tx1"/>
                </a:solidFill>
              </a:rPr>
              <a:t> Latency is kept below 350ms as requested.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637917" y="6034203"/>
            <a:ext cx="2846717" cy="823797"/>
          </a:xfrm>
          <a:prstGeom prst="wedgeRectCallout">
            <a:avLst>
              <a:gd name="adj1" fmla="val -80228"/>
              <a:gd name="adj2" fmla="val -2215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 err="1" smtClean="0">
                <a:solidFill>
                  <a:schemeClr val="tx1"/>
                </a:solidFill>
              </a:rPr>
              <a:t>Autoscaler</a:t>
            </a:r>
            <a:r>
              <a:rPr lang="en-US" sz="1600" dirty="0" smtClean="0">
                <a:solidFill>
                  <a:schemeClr val="tx1"/>
                </a:solidFill>
              </a:rPr>
              <a:t> algorithms are continuously computing a scaling score to take decisions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/>
        </p:nvSpPr>
        <p:spPr>
          <a:xfrm>
            <a:off x="8982976" y="183323"/>
            <a:ext cx="2846717" cy="823797"/>
          </a:xfrm>
          <a:prstGeom prst="wedgeRectCallout">
            <a:avLst>
              <a:gd name="adj1" fmla="val 378"/>
              <a:gd name="adj2" fmla="val 33764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Lighthouse instances stop once they refueled their </a:t>
            </a:r>
            <a:r>
              <a:rPr lang="en-US" sz="1600" i="1" dirty="0" smtClean="0">
                <a:solidFill>
                  <a:schemeClr val="tx1"/>
                </a:solidFill>
              </a:rPr>
              <a:t>CPU Credit</a:t>
            </a:r>
            <a:r>
              <a:rPr lang="en-US" sz="1600" dirty="0" smtClean="0">
                <a:solidFill>
                  <a:schemeClr val="tx1"/>
                </a:solidFill>
              </a:rPr>
              <a:t> to the minimum required.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9635707" y="3853779"/>
            <a:ext cx="2294625" cy="416297"/>
          </a:xfrm>
          <a:prstGeom prst="wedgeRectCallout">
            <a:avLst>
              <a:gd name="adj1" fmla="val -134553"/>
              <a:gd name="adj2" fmla="val 8100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The generated load…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96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Jorel, Jean-charles</dc:creator>
  <cp:lastModifiedBy>Jorel, Jean-charles</cp:lastModifiedBy>
  <cp:revision>10</cp:revision>
  <dcterms:created xsi:type="dcterms:W3CDTF">2020-10-03T20:51:28Z</dcterms:created>
  <dcterms:modified xsi:type="dcterms:W3CDTF">2020-10-03T21:12:05Z</dcterms:modified>
</cp:coreProperties>
</file>