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Conception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R-Type Guimauve </a:t>
            </a:r>
            <a:r>
              <a:rPr lang="fr-FR" dirty="0" err="1"/>
              <a:t>Shoot’em</a:t>
            </a:r>
            <a:r>
              <a:rPr lang="fr-FR" dirty="0"/>
              <a:t> up</a:t>
            </a:r>
          </a:p>
        </p:txBody>
      </p:sp>
    </p:spTree>
    <p:extLst>
      <p:ext uri="{BB962C8B-B14F-4D97-AF65-F5344CB8AC3E}">
        <p14:creationId xmlns:p14="http://schemas.microsoft.com/office/powerpoint/2010/main" val="187363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Réalisation de la RFC du protocole de communication serveur/client</a:t>
            </a:r>
          </a:p>
          <a:p>
            <a:endParaRPr lang="fr-FR" dirty="0"/>
          </a:p>
          <a:p>
            <a:r>
              <a:rPr lang="fr-FR" dirty="0"/>
              <a:t>Création de l’architecture du logiciel pour le serveur et le client</a:t>
            </a:r>
          </a:p>
          <a:p>
            <a:endParaRPr lang="fr-FR" dirty="0"/>
          </a:p>
          <a:p>
            <a:r>
              <a:rPr lang="fr-FR" dirty="0"/>
              <a:t>Elaboration de diagrammes  de séquences</a:t>
            </a:r>
          </a:p>
          <a:p>
            <a:endParaRPr lang="fr-FR" dirty="0"/>
          </a:p>
          <a:p>
            <a:r>
              <a:rPr lang="fr-FR" dirty="0"/>
              <a:t>Création d’un prototype de design pour le client</a:t>
            </a:r>
          </a:p>
        </p:txBody>
      </p:sp>
    </p:spTree>
    <p:extLst>
      <p:ext uri="{BB962C8B-B14F-4D97-AF65-F5344CB8AC3E}">
        <p14:creationId xmlns:p14="http://schemas.microsoft.com/office/powerpoint/2010/main" val="418943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RFC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13" y="663443"/>
            <a:ext cx="3805804" cy="563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45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Diagramme de classes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420" y="2306168"/>
            <a:ext cx="8246123" cy="437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4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Diagrammes de séquences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831" y="653143"/>
            <a:ext cx="3815403" cy="53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605" y="1690688"/>
            <a:ext cx="6100589" cy="457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du groupe</a:t>
            </a:r>
          </a:p>
        </p:txBody>
      </p:sp>
      <p:pic>
        <p:nvPicPr>
          <p:cNvPr id="1026" name="Picture 2" descr="Afficher l'image d'origin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9070"/>
            <a:ext cx="3668467" cy="116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702" y="1329077"/>
            <a:ext cx="3163078" cy="262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ficher l'image d'origine"/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279" y="3721359"/>
            <a:ext cx="2548812" cy="254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86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tâches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Client / GUI : Simon BERTHO &amp; Antonin OGER</a:t>
            </a:r>
          </a:p>
          <a:p>
            <a:endParaRPr lang="fr-FR" dirty="0"/>
          </a:p>
          <a:p>
            <a:r>
              <a:rPr lang="fr-FR" dirty="0"/>
              <a:t>Réseau: Julien DUFRENE &amp; Maxime LECOQ</a:t>
            </a:r>
          </a:p>
          <a:p>
            <a:endParaRPr lang="fr-FR" dirty="0"/>
          </a:p>
          <a:p>
            <a:r>
              <a:rPr lang="fr-FR" dirty="0"/>
              <a:t>Serveur : Maxime BACONNAIS, Maxime LECOQ , Julien DUFRENE</a:t>
            </a:r>
          </a:p>
          <a:p>
            <a:pPr marL="914400" lvl="2" indent="0">
              <a:buNone/>
            </a:pPr>
            <a:r>
              <a:rPr lang="fr-FR" dirty="0"/>
              <a:t>		</a:t>
            </a:r>
            <a:r>
              <a:rPr lang="fr-FR" sz="2800" dirty="0"/>
              <a:t>&amp; Guilhem REMBURRE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581602"/>
      </p:ext>
    </p:extLst>
  </p:cSld>
  <p:clrMapOvr>
    <a:masterClrMapping/>
  </p:clrMapOvr>
</p:sld>
</file>

<file path=ppt/theme/theme1.xml><?xml version="1.0" encoding="utf-8"?>
<a:theme xmlns:a="http://schemas.openxmlformats.org/drawingml/2006/main" name="Profondeur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TM04033923[[fn=Profondeur]]</Template>
  <TotalTime>107</TotalTime>
  <Words>83</Words>
  <Application>Microsoft Office PowerPoint</Application>
  <PresentationFormat>Grand écran</PresentationFormat>
  <Paragraphs>24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Corbel</vt:lpstr>
      <vt:lpstr>Profondeur</vt:lpstr>
      <vt:lpstr>Conception</vt:lpstr>
      <vt:lpstr>Conception</vt:lpstr>
      <vt:lpstr>RFC</vt:lpstr>
      <vt:lpstr>UML</vt:lpstr>
      <vt:lpstr>UML</vt:lpstr>
      <vt:lpstr>Design</vt:lpstr>
      <vt:lpstr>Gestion du groupe</vt:lpstr>
      <vt:lpstr>Répartition des tâches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</dc:title>
  <dc:creator>guilhem remburre</dc:creator>
  <cp:lastModifiedBy>guilhem remburre</cp:lastModifiedBy>
  <cp:revision>7</cp:revision>
  <dcterms:created xsi:type="dcterms:W3CDTF">2016-11-20T15:32:35Z</dcterms:created>
  <dcterms:modified xsi:type="dcterms:W3CDTF">2016-11-21T07:36:54Z</dcterms:modified>
</cp:coreProperties>
</file>