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R-Type</a:t>
            </a:r>
          </a:p>
        </p:txBody>
      </p:sp>
    </p:spTree>
    <p:extLst>
      <p:ext uri="{BB962C8B-B14F-4D97-AF65-F5344CB8AC3E}">
        <p14:creationId xmlns:p14="http://schemas.microsoft.com/office/powerpoint/2010/main" val="18736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de la RFC du protocole de communication serveur/client</a:t>
            </a:r>
          </a:p>
          <a:p>
            <a:endParaRPr lang="fr-FR" dirty="0"/>
          </a:p>
          <a:p>
            <a:r>
              <a:rPr lang="fr-FR" dirty="0"/>
              <a:t>Création de l’architecture du logiciel pour le serveur et le client</a:t>
            </a:r>
          </a:p>
          <a:p>
            <a:endParaRPr lang="fr-FR" dirty="0"/>
          </a:p>
          <a:p>
            <a:r>
              <a:rPr lang="fr-FR" dirty="0"/>
              <a:t>Elaboration de diagrammes  de séquences</a:t>
            </a:r>
          </a:p>
          <a:p>
            <a:endParaRPr lang="fr-FR" dirty="0"/>
          </a:p>
          <a:p>
            <a:r>
              <a:rPr lang="fr-FR" dirty="0"/>
              <a:t>Création d’un prototype de design pour le client</a:t>
            </a:r>
          </a:p>
        </p:txBody>
      </p:sp>
    </p:spTree>
    <p:extLst>
      <p:ext uri="{BB962C8B-B14F-4D97-AF65-F5344CB8AC3E}">
        <p14:creationId xmlns:p14="http://schemas.microsoft.com/office/powerpoint/2010/main" val="418943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RFC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3" y="663443"/>
            <a:ext cx="3805804" cy="56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4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20" y="2306168"/>
            <a:ext cx="8246123" cy="43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4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Diagrammes de séquences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31" y="653143"/>
            <a:ext cx="3815403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05" y="1690688"/>
            <a:ext cx="6100589" cy="45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571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17</TotalTime>
  <Words>48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Profondeur</vt:lpstr>
      <vt:lpstr>Conception</vt:lpstr>
      <vt:lpstr>Conception</vt:lpstr>
      <vt:lpstr>RFC</vt:lpstr>
      <vt:lpstr>UML</vt:lpstr>
      <vt:lpstr>UML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</dc:title>
  <dc:creator>guilhem remburre</dc:creator>
  <cp:lastModifiedBy>guilhem remburre</cp:lastModifiedBy>
  <cp:revision>2</cp:revision>
  <dcterms:created xsi:type="dcterms:W3CDTF">2016-11-20T15:32:35Z</dcterms:created>
  <dcterms:modified xsi:type="dcterms:W3CDTF">2016-11-20T15:49:44Z</dcterms:modified>
</cp:coreProperties>
</file>