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BA5EC-7F4C-47D0-B260-D4904A23F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409BAA-4A63-4C97-9F32-F35E3D93D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27393-1E5F-4828-8FC4-7EC88346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3C8F6-7E83-4E20-9B41-3595CA4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00B43-BA47-4004-9125-C9E6F3E3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2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2D78A-B151-4C49-AC36-CB3BE2F8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53B26C-F976-48A6-A379-53A5302D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CDC1F-CB95-4D72-A13B-6F684B93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5D4BD-EF0F-4660-ACFB-AADBFBAC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117A4-7571-4AB5-B5DE-CF7FCA26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9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12828D-CD4C-4AE4-B948-D9E7C6C4E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3CE253-6136-4568-AA5D-4F4E7D1B4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8E949-BDAD-483E-90ED-2C903668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075B6-DD77-430C-8580-2614BD9A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8FEE95-04C7-4CAC-A82F-A2F7B339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56C1E-91FE-410E-A899-F87BB3B3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F949B-C438-4A84-96BF-2E0F04C9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41BC3-CD43-4359-A01B-85D3E672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56E9C-30B6-4C91-9EC9-0A6D100B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6BB9B6-0EBA-405E-9C5D-1A38B2A0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3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6CA5B-52E4-4CDA-BBA3-6E7BD288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A7319B-F697-4EA9-8486-F071B9C4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64D9D-2817-4D6F-96F0-CA165B23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98F44-1CF4-4935-B44A-19C1DD04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79FC1C-30A9-4BF0-ABDE-DE11FD9E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1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DF8CA-0BD9-4204-8CBC-74B29F56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F4351-1893-4D5D-AE1A-0CBBA46F2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55E212-2B11-421F-9A68-E91254D9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6DA72-103D-4942-B8A5-A2364EE8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8AE26A-18A6-4410-A844-B4A3DB75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87EAF-8B3D-4C5C-9D8A-52381111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4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A3B82-1137-4BF6-8010-24BD760E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0A78E-23D0-4B6A-9C43-13E4B3CC4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5D25D0-B2AB-4AED-8299-72037723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D2A5A9-E0FE-4E7E-93C8-36AFF650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A79C82-75DA-4B7B-8FF6-4C6291C08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01D6B7-587E-4782-A30E-91013EC2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2DB844-CF5E-43A8-94F7-0CD09911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B4F697-E2A4-4359-A8F5-A784BE72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4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9F4F9-D662-4047-8086-8B4B6B5A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5D10B7-42CE-4735-A355-E80ADE0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42D2E5-A90D-4D97-A8B2-74BA94D5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CF653-1046-4DE7-B2BA-691DE2B5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4DC8E6-E340-4395-9029-889628E0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29E70D-B428-4AB2-AC6D-83D2BA12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7965D5-5627-4A18-9ED1-5E51A2AA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6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5C997-826D-41ED-A032-37B9AB94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A7D86-ED01-4D70-95A1-74ED1560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5DAF0A-47DC-4EEC-8491-57B8C716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C453AB-1934-4290-9FE0-BBD20163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AB529-6804-4D59-8C7B-F830DC19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9954FF-02D5-45EF-9467-CFB652EE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6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81FDF-F0B3-4502-9828-58588A25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A13659-855F-4868-8409-965D7C7F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28E4D3-3EE1-4C63-87FB-06E5378C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496803-1F72-488C-B21E-4A34D211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C9E08D-26AB-4269-8EEB-911E1370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19F46-891A-42A8-AC8F-7FCD41DB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A2F54-0F8A-415A-B104-7E1CD1CA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11BE8-086F-42F6-B95D-1D4E70727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7F689-119D-43CD-9E76-3F3CF3C1E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FDFB-146A-491E-8E01-3C6BF930DFF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311D3-CB53-4B35-9D56-BE12A654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4130F-AF7A-45A1-81AC-E07B60E6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404D-DC32-4D02-B278-CBB70DC4C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20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369948-4D96-41FE-B348-14F42B4CA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4739268" y="2230244"/>
            <a:ext cx="1661532" cy="151656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FF16921-FA14-4CED-A632-E4799B90A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5591913" y="1335534"/>
            <a:ext cx="808887" cy="94183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88E53CE-128B-438E-AEF6-7D749093D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4029899" y="3746809"/>
            <a:ext cx="1220739" cy="10905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94FA67-DD91-4D81-81A5-8D25E5B397E4}"/>
              </a:ext>
            </a:extLst>
          </p:cNvPr>
          <p:cNvSpPr/>
          <p:nvPr/>
        </p:nvSpPr>
        <p:spPr>
          <a:xfrm>
            <a:off x="4171771" y="1951790"/>
            <a:ext cx="947924" cy="47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1A90E3A-80EF-4D06-BDF5-8367D7A26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4059846" y="1049743"/>
            <a:ext cx="1160847" cy="137966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0A5B9D7-70CE-4083-B299-1B8F8F540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5886149" y="3700875"/>
            <a:ext cx="804672" cy="109056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DDD4572-7EEA-4407-9818-201617888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6400800" y="2082387"/>
            <a:ext cx="12873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</cp:revision>
  <dcterms:created xsi:type="dcterms:W3CDTF">2020-01-29T10:28:21Z</dcterms:created>
  <dcterms:modified xsi:type="dcterms:W3CDTF">2020-01-29T10:39:13Z</dcterms:modified>
</cp:coreProperties>
</file>