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7" r:id="rId5"/>
    <p:sldId id="266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B46"/>
    <a:srgbClr val="D6A757"/>
    <a:srgbClr val="FECD1E"/>
    <a:srgbClr val="A31257"/>
    <a:srgbClr val="A41258"/>
    <a:srgbClr val="009900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76215-2538-4AC2-BB65-76E63FC6377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FC001-5927-4992-9F3C-DDD13243A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72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21" Type="http://schemas.openxmlformats.org/officeDocument/2006/relationships/image" Target="../media/image24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2.jpe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346AE8-06F1-4AF8-B73E-A5CB37BACEEE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1B061-A4B7-4AA2-825B-8E04CB85AFAB}"/>
              </a:ext>
            </a:extLst>
          </p:cNvPr>
          <p:cNvSpPr/>
          <p:nvPr/>
        </p:nvSpPr>
        <p:spPr>
          <a:xfrm rot="16200000">
            <a:off x="5039583" y="-143241"/>
            <a:ext cx="73154" cy="72825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8C7F6E9-0A85-4507-B9E6-F1FF198A161E}"/>
              </a:ext>
            </a:extLst>
          </p:cNvPr>
          <p:cNvSpPr/>
          <p:nvPr/>
        </p:nvSpPr>
        <p:spPr>
          <a:xfrm>
            <a:off x="1007322" y="3241074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C82FEBD-6ED8-4863-8AE2-94C53C985DF2}"/>
              </a:ext>
            </a:extLst>
          </p:cNvPr>
          <p:cNvSpPr/>
          <p:nvPr/>
        </p:nvSpPr>
        <p:spPr>
          <a:xfrm>
            <a:off x="3945678" y="3234799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D7AD1E7-F0D0-4099-8A66-5BC4DD69439F}"/>
              </a:ext>
            </a:extLst>
          </p:cNvPr>
          <p:cNvSpPr/>
          <p:nvPr/>
        </p:nvSpPr>
        <p:spPr>
          <a:xfrm>
            <a:off x="6096000" y="3241073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5A4D54A-0A4C-4E74-915D-65AFB3689F11}"/>
              </a:ext>
            </a:extLst>
          </p:cNvPr>
          <p:cNvSpPr/>
          <p:nvPr/>
        </p:nvSpPr>
        <p:spPr>
          <a:xfrm>
            <a:off x="8246322" y="3241073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F310DB4D-1087-4AA8-8DBB-242733E1569F}"/>
              </a:ext>
            </a:extLst>
          </p:cNvPr>
          <p:cNvSpPr/>
          <p:nvPr/>
        </p:nvSpPr>
        <p:spPr>
          <a:xfrm rot="5400000">
            <a:off x="2057400" y="3404625"/>
            <a:ext cx="188499" cy="71437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EC5F55FE-8C33-4F39-9372-9E70C2C050CA}"/>
              </a:ext>
            </a:extLst>
          </p:cNvPr>
          <p:cNvSpPr/>
          <p:nvPr/>
        </p:nvSpPr>
        <p:spPr>
          <a:xfrm rot="5400000">
            <a:off x="3263502" y="3404624"/>
            <a:ext cx="188499" cy="71437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74BC683-71FF-441E-AA11-E84195AC748F}"/>
              </a:ext>
            </a:extLst>
          </p:cNvPr>
          <p:cNvSpPr txBox="1"/>
          <p:nvPr/>
        </p:nvSpPr>
        <p:spPr>
          <a:xfrm>
            <a:off x="519728" y="3808258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Présentation du projet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69360AA-CB45-4650-AC02-C250E985BAFA}"/>
              </a:ext>
            </a:extLst>
          </p:cNvPr>
          <p:cNvSpPr txBox="1"/>
          <p:nvPr/>
        </p:nvSpPr>
        <p:spPr>
          <a:xfrm>
            <a:off x="7758728" y="3808258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0AEF183-EE62-44BE-BA2A-AA338B2A151F}"/>
              </a:ext>
            </a:extLst>
          </p:cNvPr>
          <p:cNvSpPr txBox="1"/>
          <p:nvPr/>
        </p:nvSpPr>
        <p:spPr>
          <a:xfrm>
            <a:off x="5608406" y="3761502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Tâches personnelles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D0B310A-C689-4095-A865-791E0A6255EE}"/>
              </a:ext>
            </a:extLst>
          </p:cNvPr>
          <p:cNvSpPr txBox="1"/>
          <p:nvPr/>
        </p:nvSpPr>
        <p:spPr>
          <a:xfrm>
            <a:off x="3458084" y="3791815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B305012-7B1E-41BE-82CB-09FB8B1204B4}"/>
              </a:ext>
            </a:extLst>
          </p:cNvPr>
          <p:cNvSpPr txBox="1"/>
          <p:nvPr/>
        </p:nvSpPr>
        <p:spPr>
          <a:xfrm>
            <a:off x="1434903" y="3042445"/>
            <a:ext cx="151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Schéma global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9152C4B-73B6-43A9-8D65-CD604044B7EA}"/>
              </a:ext>
            </a:extLst>
          </p:cNvPr>
          <p:cNvSpPr txBox="1"/>
          <p:nvPr/>
        </p:nvSpPr>
        <p:spPr>
          <a:xfrm>
            <a:off x="2599227" y="2839730"/>
            <a:ext cx="1517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Schéma personnalisé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DEF7F1BD-53A2-411D-9DC1-226DB21C959D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57E24-A83B-44C9-8E4E-D5426DC256A8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821AF8-1866-4DB0-B4A6-1667763CCAC1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02ECFAD-820A-4940-8ABC-B95DE3252CE2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B69E0F2-2894-43B2-AE2F-FEC209C7AC33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72E41086-A62D-4CF5-B7DB-B0A89BC049A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857BB6-E342-4747-9425-F3E9DD2ADBD3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736818-D057-4050-AB8A-3E2BF2159972}"/>
              </a:ext>
            </a:extLst>
          </p:cNvPr>
          <p:cNvSpPr txBox="1"/>
          <p:nvPr/>
        </p:nvSpPr>
        <p:spPr>
          <a:xfrm>
            <a:off x="10295358" y="1353285"/>
            <a:ext cx="1275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188E82-C6B7-41B1-9126-48E05395D719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3674D9-0F33-4F62-AAF0-71E9D2157F1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EAD97CF-35B4-47D2-A8F5-6CF8BEA2A11E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739D9E-A1F1-463A-85C4-42077288343B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116EC-1234-49A5-8D9C-4AF2CACB360A}"/>
              </a:ext>
            </a:extLst>
          </p:cNvPr>
          <p:cNvSpPr/>
          <p:nvPr/>
        </p:nvSpPr>
        <p:spPr>
          <a:xfrm>
            <a:off x="11695175" y="627394"/>
            <a:ext cx="64009" cy="892415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E87EE90-A0D4-4C9A-8C57-2C006C6BB61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5590" y="4146550"/>
            <a:ext cx="3354560" cy="2457450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2926080" y="947451"/>
            <a:ext cx="5931481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3480EB-0A35-43D8-873E-C2B59B33B7D3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4D0D5A-068E-4185-8F07-7F96292DC139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C00D15-F0A3-4C36-AD34-AA14BAC2383E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11987BC-79E6-49B4-8E78-B9B9988E7B3F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E034B3-CBD0-495A-B01E-C134A1B4CEB2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935C4101-91D2-4403-9683-8E9CDE7CFA52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6258C9-EB84-44BA-94F9-E41B1780D49B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DA1760-4DFD-4239-B92A-178F171C20FF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D402C0-39D4-4222-B33E-9AEC4AB92379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648BA1-C48C-482E-A413-4DEEADDD264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DCC0736-A62D-47D5-9875-12C8D3AD87F3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29EC3DB-3BFA-40AC-8FFA-AEDF179FA20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5E8E96-4E51-4347-AF55-C597634CCE11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78D9A-225C-48BE-8BC7-A6FA8E4A3531}"/>
              </a:ext>
            </a:extLst>
          </p:cNvPr>
          <p:cNvSpPr/>
          <p:nvPr/>
        </p:nvSpPr>
        <p:spPr>
          <a:xfrm>
            <a:off x="11695175" y="627394"/>
            <a:ext cx="64009" cy="1623269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cas d’utilisation </a:t>
            </a:r>
            <a:r>
              <a:rPr lang="fr-FR" sz="3600" b="1" dirty="0">
                <a:latin typeface="Eras Medium ITC" panose="020B0602030504020804" pitchFamily="34" charset="0"/>
              </a:rPr>
              <a:t>: 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A51D8C-DBCC-4AC6-9EC6-E9B6237A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43" y="1115122"/>
            <a:ext cx="5238849" cy="57428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060255-6026-4EE3-A200-E18A3D7DEF80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63BA9-1B7A-4CC5-863F-08565297AFDB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1A3188D-FC61-4E96-8BD3-10940E8C6E8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600DB52-1EAF-4DE6-A606-F8F46BA26EA9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E89E66-692E-4E66-A065-80023A9F36C7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7B51FD-77BD-46A2-B737-E85DBAAE7258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3542E62-6FB1-456F-B442-0701E91B24F7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2EBD429-E412-475F-B2CB-C07B982C39D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3CFE739-74FA-4D97-A673-ACCE5BB24927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C1EF58A-F5FD-4C28-B751-48F104671E7E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E19186A-E81A-41B0-B7D5-957EDF08807D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57C5887-5401-48AC-9675-56DC355AE5FE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82C200-0F8B-40BB-A3CA-AFAEF7708AA3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6C8E61-99A3-46F2-9A16-52A4FF7D33CA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91F611-10EA-4B74-B927-3027F45B6387}"/>
              </a:ext>
            </a:extLst>
          </p:cNvPr>
          <p:cNvSpPr/>
          <p:nvPr/>
        </p:nvSpPr>
        <p:spPr>
          <a:xfrm>
            <a:off x="11695175" y="627394"/>
            <a:ext cx="64009" cy="2353550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Envoie d’un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891" y="3420089"/>
            <a:ext cx="335083" cy="335083"/>
          </a:xfrm>
          <a:prstGeom prst="rect">
            <a:avLst/>
          </a:prstGeom>
        </p:spPr>
      </p:pic>
      <p:pic>
        <p:nvPicPr>
          <p:cNvPr id="9" name="Graphique 8" descr="Présentation avec graphique à barres">
            <a:extLst>
              <a:ext uri="{FF2B5EF4-FFF2-40B4-BE49-F238E27FC236}">
                <a16:creationId xmlns:a16="http://schemas.microsoft.com/office/drawing/2014/main" id="{D413B9F1-F871-4334-B654-6AA68CF3B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803" y="3869080"/>
            <a:ext cx="282704" cy="282704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248" y="2258368"/>
            <a:ext cx="218259" cy="218259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1891" y="3033807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6337" y="2512335"/>
            <a:ext cx="218258" cy="218258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7359" y="273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Chronomètre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</p:cNvCxnSpPr>
          <p:nvPr/>
        </p:nvCxnSpPr>
        <p:spPr>
          <a:xfrm flipV="1">
            <a:off x="3344249" y="3165081"/>
            <a:ext cx="1721527" cy="422550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5928687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RS232/RJ45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6F5BB4-5F5D-4417-9036-1665475743F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E4DA458-77E0-4A53-BA39-18B5246B870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659C977-9CBD-454E-9C54-4B32249D52DD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2E2464E-63CA-4FCC-ABDC-72202FA66479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6899BAE-3766-4346-BCAD-51B078769B5A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1809B158-1862-4A8A-B6A2-D087242AE68A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A0C5089B-54CA-4835-93DA-4021C131628C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81B1548-2C04-40C2-A5D9-B10743FE88C5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2B1AE30-44D9-4720-9BAB-2BA5423F0CA0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CD7250A-5A56-4691-A707-31207EE6032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613283A-2558-4C1F-8D50-F934A299680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9344DFC-A6FB-420C-9AE7-0B081A1DEB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Tâches personnelles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C863D68-DECC-4C2C-AA7A-9531CBAD9E28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A1F979-A783-4C32-B6B3-62BCCCE18D55}"/>
              </a:ext>
            </a:extLst>
          </p:cNvPr>
          <p:cNvSpPr/>
          <p:nvPr/>
        </p:nvSpPr>
        <p:spPr>
          <a:xfrm>
            <a:off x="11695175" y="627394"/>
            <a:ext cx="64009" cy="4017880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80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1B7BB3B-7E7E-4EF7-9A83-D67F49586189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FF7EC-1244-49E3-B139-06DA020765C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1CF7B8-B03D-4932-8C39-8F5AA22BCA9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FD0A1ED-9AD1-4434-AD23-360DC02CF0CC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3A23050-D3C0-405E-8CF0-AEDA8BD65CEB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FAA029-9F2F-434C-8AA0-851609F40C09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A46B292A-28E8-41B8-9CA4-DCCC22B6A424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295C6F8-35C8-4341-84EC-D89DBA6CB736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7218CD-D95E-4756-940B-322436D56DD2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A9A8F8-B018-40E0-9A2E-F541223D0D4C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16B6A9B-C3A6-4B18-A29E-A9DFA3158AE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6E7FE38-68A9-4216-BF37-5790B71E181D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BEC493-CEFA-488A-9D08-17A60D1AC0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6858A6-0C41-46D7-AFDB-84E29E5D3BE9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9060B0-8356-46EC-AAE6-8DBA068DA079}"/>
              </a:ext>
            </a:extLst>
          </p:cNvPr>
          <p:cNvSpPr/>
          <p:nvPr/>
        </p:nvSpPr>
        <p:spPr>
          <a:xfrm>
            <a:off x="11695175" y="627394"/>
            <a:ext cx="64009" cy="5444222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B6BD707-77DE-4006-9CD0-14C2F2AAAF95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Words>202</Words>
  <Application>Microsoft Office PowerPoint</Application>
  <PresentationFormat>Grand écran</PresentationFormat>
  <Paragraphs>75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25</cp:revision>
  <dcterms:created xsi:type="dcterms:W3CDTF">2020-01-17T10:27:07Z</dcterms:created>
  <dcterms:modified xsi:type="dcterms:W3CDTF">2020-01-29T10:38:50Z</dcterms:modified>
</cp:coreProperties>
</file>