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6" r:id="rId2"/>
    <p:sldId id="270" r:id="rId3"/>
    <p:sldId id="271" r:id="rId4"/>
    <p:sldId id="269" r:id="rId5"/>
    <p:sldId id="284" r:id="rId6"/>
    <p:sldId id="285" r:id="rId7"/>
    <p:sldId id="258" r:id="rId8"/>
    <p:sldId id="290" r:id="rId9"/>
    <p:sldId id="274" r:id="rId10"/>
    <p:sldId id="273" r:id="rId11"/>
    <p:sldId id="272" r:id="rId12"/>
    <p:sldId id="279" r:id="rId13"/>
    <p:sldId id="277" r:id="rId14"/>
    <p:sldId id="292" r:id="rId15"/>
    <p:sldId id="281" r:id="rId16"/>
    <p:sldId id="263" r:id="rId17"/>
    <p:sldId id="291" r:id="rId18"/>
    <p:sldId id="268" r:id="rId19"/>
    <p:sldId id="264" r:id="rId20"/>
    <p:sldId id="265" r:id="rId21"/>
    <p:sldId id="282" r:id="rId22"/>
    <p:sldId id="288" r:id="rId23"/>
    <p:sldId id="283" r:id="rId24"/>
    <p:sldId id="275" r:id="rId25"/>
    <p:sldId id="28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8135A"/>
    <a:srgbClr val="A6A6A6"/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224" autoAdjust="0"/>
  </p:normalViewPr>
  <p:slideViewPr>
    <p:cSldViewPr snapToGrid="0">
      <p:cViewPr varScale="1">
        <p:scale>
          <a:sx n="73" d="100"/>
          <a:sy n="73" d="100"/>
        </p:scale>
        <p:origin x="34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95CD0-0F7A-415E-95C8-2A33BAEA1A99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76BE8BC5-B66A-4CC4-8B6E-A8A84CC5139F}">
      <dgm:prSet phldrT="[Texte]" custT="1"/>
      <dgm:spPr/>
      <dgm:t>
        <a:bodyPr/>
        <a:lstStyle/>
        <a:p>
          <a:r>
            <a:rPr lang="fr-FR" sz="2000" dirty="0" err="1"/>
            <a:t>Netbeans</a:t>
          </a:r>
          <a:endParaRPr lang="fr-FR" sz="3600" dirty="0"/>
        </a:p>
      </dgm:t>
    </dgm:pt>
    <dgm:pt modelId="{EFB96408-23C9-40E4-98B8-0767BA96DC9D}" type="parTrans" cxnId="{C925DD06-D57A-498A-A280-5EB74B756EFE}">
      <dgm:prSet/>
      <dgm:spPr/>
      <dgm:t>
        <a:bodyPr/>
        <a:lstStyle/>
        <a:p>
          <a:endParaRPr lang="fr-FR"/>
        </a:p>
      </dgm:t>
    </dgm:pt>
    <dgm:pt modelId="{60E60DF0-EB37-477E-8E95-BFA026FBC1BB}" type="sibTrans" cxnId="{C925DD06-D57A-498A-A280-5EB74B756EFE}">
      <dgm:prSet/>
      <dgm:spPr/>
      <dgm:t>
        <a:bodyPr/>
        <a:lstStyle/>
        <a:p>
          <a:endParaRPr lang="fr-FR"/>
        </a:p>
      </dgm:t>
    </dgm:pt>
    <dgm:pt modelId="{A4050439-ED4C-4AF1-A31D-5BB2337E0510}">
      <dgm:prSet phldrT="[Texte]" custT="1"/>
      <dgm:spPr/>
      <dgm:t>
        <a:bodyPr/>
        <a:lstStyle/>
        <a:p>
          <a:pPr algn="l"/>
          <a:r>
            <a:rPr lang="fr-FR" sz="1800" dirty="0"/>
            <a:t>Simple, intuitif, gratuit, multiplateforme.</a:t>
          </a:r>
        </a:p>
        <a:p>
          <a:pPr algn="l"/>
          <a:r>
            <a:rPr lang="fr-FR" sz="1800" dirty="0"/>
            <a:t>Permet de programmer en beaucoup de langages de programmations</a:t>
          </a:r>
        </a:p>
      </dgm:t>
    </dgm:pt>
    <dgm:pt modelId="{795854F4-FD6F-4A17-ACEA-07FAB17EE7EC}" type="parTrans" cxnId="{E1118D15-54B8-42D2-A08F-6458BDBA5131}">
      <dgm:prSet/>
      <dgm:spPr/>
      <dgm:t>
        <a:bodyPr/>
        <a:lstStyle/>
        <a:p>
          <a:endParaRPr lang="fr-FR"/>
        </a:p>
      </dgm:t>
    </dgm:pt>
    <dgm:pt modelId="{B6DA3FF4-D3F3-4BCF-925A-D2172606D032}" type="sibTrans" cxnId="{E1118D15-54B8-42D2-A08F-6458BDBA5131}">
      <dgm:prSet/>
      <dgm:spPr/>
      <dgm:t>
        <a:bodyPr/>
        <a:lstStyle/>
        <a:p>
          <a:endParaRPr lang="fr-FR"/>
        </a:p>
      </dgm:t>
    </dgm:pt>
    <dgm:pt modelId="{11E3C531-0F29-41AF-ADAC-A6608BEB4186}">
      <dgm:prSet phldrT="[Texte]" custT="1"/>
      <dgm:spPr/>
      <dgm:t>
        <a:bodyPr/>
        <a:lstStyle/>
        <a:p>
          <a:r>
            <a:rPr lang="fr-FR" sz="2000" kern="1200" dirty="0" err="1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Mysq</a:t>
          </a:r>
          <a:r>
            <a:rPr lang="fr-FR" sz="2000" kern="1200" dirty="0" err="1"/>
            <a:t>l</a:t>
          </a:r>
          <a:endParaRPr lang="fr-FR" sz="1600" kern="1200" dirty="0"/>
        </a:p>
      </dgm:t>
    </dgm:pt>
    <dgm:pt modelId="{83937DD0-823E-44D0-9626-D8D81EF646E4}" type="parTrans" cxnId="{7B3972E8-9BD9-4AB1-8E01-58002383933A}">
      <dgm:prSet/>
      <dgm:spPr/>
      <dgm:t>
        <a:bodyPr/>
        <a:lstStyle/>
        <a:p>
          <a:endParaRPr lang="fr-FR"/>
        </a:p>
      </dgm:t>
    </dgm:pt>
    <dgm:pt modelId="{03A717A6-645F-4045-9063-81946A0CDEEB}" type="sibTrans" cxnId="{7B3972E8-9BD9-4AB1-8E01-58002383933A}">
      <dgm:prSet/>
      <dgm:spPr/>
      <dgm:t>
        <a:bodyPr/>
        <a:lstStyle/>
        <a:p>
          <a:endParaRPr lang="fr-FR"/>
        </a:p>
      </dgm:t>
    </dgm:pt>
    <dgm:pt modelId="{C714C992-337E-46E4-89FA-17EE78265C74}">
      <dgm:prSet phldrT="[Texte]" custT="1"/>
      <dgm:spPr/>
      <dgm:t>
        <a:bodyPr/>
        <a:lstStyle/>
        <a:p>
          <a:pPr>
            <a:buNone/>
          </a:pPr>
          <a:r>
            <a:rPr lang="fr-FR" sz="1800" kern="1200" dirty="0">
              <a:latin typeface="Trebuchet MS" panose="020B0603020202020204"/>
              <a:ea typeface="+mn-ea"/>
              <a:cs typeface="+mn-cs"/>
            </a:rPr>
            <a:t>Open Source, Facile, rapide et performant, Cross Platform, Sécurité des données.</a:t>
          </a:r>
        </a:p>
      </dgm:t>
    </dgm:pt>
    <dgm:pt modelId="{53093080-ADD0-4352-BDED-7535878C347D}" type="parTrans" cxnId="{4C8DB81A-8134-46B1-9975-A1ADCDD2613C}">
      <dgm:prSet/>
      <dgm:spPr/>
      <dgm:t>
        <a:bodyPr/>
        <a:lstStyle/>
        <a:p>
          <a:endParaRPr lang="fr-FR"/>
        </a:p>
      </dgm:t>
    </dgm:pt>
    <dgm:pt modelId="{D74BF652-78C4-43B2-A3A2-6E6EF154347E}" type="sibTrans" cxnId="{4C8DB81A-8134-46B1-9975-A1ADCDD2613C}">
      <dgm:prSet/>
      <dgm:spPr/>
      <dgm:t>
        <a:bodyPr/>
        <a:lstStyle/>
        <a:p>
          <a:endParaRPr lang="fr-FR"/>
        </a:p>
      </dgm:t>
    </dgm:pt>
    <dgm:pt modelId="{037FCA3A-6CC2-49DC-B350-DF942D70AD57}" type="pres">
      <dgm:prSet presAssocID="{EC495CD0-0F7A-415E-95C8-2A33BAEA1A99}" presName="Name0" presStyleCnt="0">
        <dgm:presLayoutVars>
          <dgm:dir/>
        </dgm:presLayoutVars>
      </dgm:prSet>
      <dgm:spPr/>
    </dgm:pt>
    <dgm:pt modelId="{6BFFE4DD-197A-47B8-ACB5-3CB126673E5A}" type="pres">
      <dgm:prSet presAssocID="{76BE8BC5-B66A-4CC4-8B6E-A8A84CC5139F}" presName="composite" presStyleCnt="0"/>
      <dgm:spPr/>
    </dgm:pt>
    <dgm:pt modelId="{6B8D4AD6-319B-41DD-A2E7-22581DD129B6}" type="pres">
      <dgm:prSet presAssocID="{76BE8BC5-B66A-4CC4-8B6E-A8A84CC5139F}" presName="Accent" presStyleLbl="alignAcc1" presStyleIdx="0" presStyleCnt="2"/>
      <dgm:spPr/>
    </dgm:pt>
    <dgm:pt modelId="{9B5A5693-8A82-45D8-896E-4B2922AC6669}" type="pres">
      <dgm:prSet presAssocID="{76BE8BC5-B66A-4CC4-8B6E-A8A84CC5139F}" presName="Image" presStyleLbl="node1" presStyleIdx="0" presStyleCnt="2"/>
      <dgm:spPr/>
    </dgm:pt>
    <dgm:pt modelId="{BDE32922-6F61-4D8A-AEA4-9A86FC08B2AA}" type="pres">
      <dgm:prSet presAssocID="{76BE8BC5-B66A-4CC4-8B6E-A8A84CC5139F}" presName="Child" presStyleLbl="revTx" presStyleIdx="0" presStyleCnt="2" custScaleX="131090" custLinFactNeighborX="13048" custLinFactNeighborY="2491">
        <dgm:presLayoutVars>
          <dgm:bulletEnabled val="1"/>
        </dgm:presLayoutVars>
      </dgm:prSet>
      <dgm:spPr/>
    </dgm:pt>
    <dgm:pt modelId="{3B7E3D42-91FD-4E3A-AD2D-B52A98EAD9C9}" type="pres">
      <dgm:prSet presAssocID="{76BE8BC5-B66A-4CC4-8B6E-A8A84CC5139F}" presName="Parent" presStyleLbl="alignNode1" presStyleIdx="0" presStyleCnt="2">
        <dgm:presLayoutVars>
          <dgm:bulletEnabled val="1"/>
        </dgm:presLayoutVars>
      </dgm:prSet>
      <dgm:spPr/>
    </dgm:pt>
    <dgm:pt modelId="{9D51D8DE-DF1D-43C7-B227-9D4970792896}" type="pres">
      <dgm:prSet presAssocID="{60E60DF0-EB37-477E-8E95-BFA026FBC1BB}" presName="sibTrans" presStyleCnt="0"/>
      <dgm:spPr/>
    </dgm:pt>
    <dgm:pt modelId="{E2E397CC-B355-43A4-AA5F-7B8CE1A76B08}" type="pres">
      <dgm:prSet presAssocID="{11E3C531-0F29-41AF-ADAC-A6608BEB4186}" presName="composite" presStyleCnt="0"/>
      <dgm:spPr/>
    </dgm:pt>
    <dgm:pt modelId="{1B702688-67C2-40DD-AD56-CDEC6F269C9A}" type="pres">
      <dgm:prSet presAssocID="{11E3C531-0F29-41AF-ADAC-A6608BEB4186}" presName="Accent" presStyleLbl="alignAcc1" presStyleIdx="1" presStyleCnt="2"/>
      <dgm:spPr/>
    </dgm:pt>
    <dgm:pt modelId="{CC130716-F18A-4FD8-88AF-4E00C2B13F27}" type="pres">
      <dgm:prSet presAssocID="{11E3C531-0F29-41AF-ADAC-A6608BEB4186}" presName="Image" presStyleLbl="node1" presStyleIdx="1" presStyleCnt="2"/>
      <dgm:spPr/>
    </dgm:pt>
    <dgm:pt modelId="{FECA3DFB-0B67-4D26-8BA2-E5787C3B6603}" type="pres">
      <dgm:prSet presAssocID="{11E3C531-0F29-41AF-ADAC-A6608BEB4186}" presName="Child" presStyleLbl="revTx" presStyleIdx="1" presStyleCnt="2" custScaleX="132383" custLinFactNeighborX="12715" custLinFactNeighborY="-579">
        <dgm:presLayoutVars>
          <dgm:bulletEnabled val="1"/>
        </dgm:presLayoutVars>
      </dgm:prSet>
      <dgm:spPr/>
    </dgm:pt>
    <dgm:pt modelId="{973306D8-4216-4BD0-9B7F-1C2F08402BC0}" type="pres">
      <dgm:prSet presAssocID="{11E3C531-0F29-41AF-ADAC-A6608BEB4186}" presName="Parent" presStyleLbl="alignNode1" presStyleIdx="1" presStyleCnt="2">
        <dgm:presLayoutVars>
          <dgm:bulletEnabled val="1"/>
        </dgm:presLayoutVars>
      </dgm:prSet>
      <dgm:spPr/>
    </dgm:pt>
  </dgm:ptLst>
  <dgm:cxnLst>
    <dgm:cxn modelId="{6F733002-6C9C-4AFE-9686-DB9500C3E091}" type="presOf" srcId="{C714C992-337E-46E4-89FA-17EE78265C74}" destId="{FECA3DFB-0B67-4D26-8BA2-E5787C3B6603}" srcOrd="0" destOrd="0" presId="urn:microsoft.com/office/officeart/2008/layout/TitlePictureLineup"/>
    <dgm:cxn modelId="{C2BBC102-E402-4E71-BF9C-84550521B88E}" type="presOf" srcId="{EC495CD0-0F7A-415E-95C8-2A33BAEA1A99}" destId="{037FCA3A-6CC2-49DC-B350-DF942D70AD57}" srcOrd="0" destOrd="0" presId="urn:microsoft.com/office/officeart/2008/layout/TitlePictureLineup"/>
    <dgm:cxn modelId="{C925DD06-D57A-498A-A280-5EB74B756EFE}" srcId="{EC495CD0-0F7A-415E-95C8-2A33BAEA1A99}" destId="{76BE8BC5-B66A-4CC4-8B6E-A8A84CC5139F}" srcOrd="0" destOrd="0" parTransId="{EFB96408-23C9-40E4-98B8-0767BA96DC9D}" sibTransId="{60E60DF0-EB37-477E-8E95-BFA026FBC1BB}"/>
    <dgm:cxn modelId="{E1118D15-54B8-42D2-A08F-6458BDBA5131}" srcId="{76BE8BC5-B66A-4CC4-8B6E-A8A84CC5139F}" destId="{A4050439-ED4C-4AF1-A31D-5BB2337E0510}" srcOrd="0" destOrd="0" parTransId="{795854F4-FD6F-4A17-ACEA-07FAB17EE7EC}" sibTransId="{B6DA3FF4-D3F3-4BCF-925A-D2172606D032}"/>
    <dgm:cxn modelId="{C4ED8F1A-2A44-41E1-B695-43AA16A62925}" type="presOf" srcId="{A4050439-ED4C-4AF1-A31D-5BB2337E0510}" destId="{BDE32922-6F61-4D8A-AEA4-9A86FC08B2AA}" srcOrd="0" destOrd="0" presId="urn:microsoft.com/office/officeart/2008/layout/TitlePictureLineup"/>
    <dgm:cxn modelId="{4C8DB81A-8134-46B1-9975-A1ADCDD2613C}" srcId="{11E3C531-0F29-41AF-ADAC-A6608BEB4186}" destId="{C714C992-337E-46E4-89FA-17EE78265C74}" srcOrd="0" destOrd="0" parTransId="{53093080-ADD0-4352-BDED-7535878C347D}" sibTransId="{D74BF652-78C4-43B2-A3A2-6E6EF154347E}"/>
    <dgm:cxn modelId="{3B9E272D-A171-4447-899C-C6E6FCDEB6B5}" type="presOf" srcId="{76BE8BC5-B66A-4CC4-8B6E-A8A84CC5139F}" destId="{3B7E3D42-91FD-4E3A-AD2D-B52A98EAD9C9}" srcOrd="0" destOrd="0" presId="urn:microsoft.com/office/officeart/2008/layout/TitlePictureLineup"/>
    <dgm:cxn modelId="{BB94FB3F-59EF-4D02-BE34-F2A2529FD875}" type="presOf" srcId="{11E3C531-0F29-41AF-ADAC-A6608BEB4186}" destId="{973306D8-4216-4BD0-9B7F-1C2F08402BC0}" srcOrd="0" destOrd="0" presId="urn:microsoft.com/office/officeart/2008/layout/TitlePictureLineup"/>
    <dgm:cxn modelId="{7B3972E8-9BD9-4AB1-8E01-58002383933A}" srcId="{EC495CD0-0F7A-415E-95C8-2A33BAEA1A99}" destId="{11E3C531-0F29-41AF-ADAC-A6608BEB4186}" srcOrd="1" destOrd="0" parTransId="{83937DD0-823E-44D0-9626-D8D81EF646E4}" sibTransId="{03A717A6-645F-4045-9063-81946A0CDEEB}"/>
    <dgm:cxn modelId="{542F85DF-4D79-487F-8261-98D6B54B6488}" type="presParOf" srcId="{037FCA3A-6CC2-49DC-B350-DF942D70AD57}" destId="{6BFFE4DD-197A-47B8-ACB5-3CB126673E5A}" srcOrd="0" destOrd="0" presId="urn:microsoft.com/office/officeart/2008/layout/TitlePictureLineup"/>
    <dgm:cxn modelId="{2DF65682-24FD-41B5-B42C-F821E1AE7C28}" type="presParOf" srcId="{6BFFE4DD-197A-47B8-ACB5-3CB126673E5A}" destId="{6B8D4AD6-319B-41DD-A2E7-22581DD129B6}" srcOrd="0" destOrd="0" presId="urn:microsoft.com/office/officeart/2008/layout/TitlePictureLineup"/>
    <dgm:cxn modelId="{BFF5CCAB-FFA4-4EA3-BF8F-2ECCDBF772D2}" type="presParOf" srcId="{6BFFE4DD-197A-47B8-ACB5-3CB126673E5A}" destId="{9B5A5693-8A82-45D8-896E-4B2922AC6669}" srcOrd="1" destOrd="0" presId="urn:microsoft.com/office/officeart/2008/layout/TitlePictureLineup"/>
    <dgm:cxn modelId="{185EBE1A-78B6-4E21-A3CB-618AC1E5368F}" type="presParOf" srcId="{6BFFE4DD-197A-47B8-ACB5-3CB126673E5A}" destId="{BDE32922-6F61-4D8A-AEA4-9A86FC08B2AA}" srcOrd="2" destOrd="0" presId="urn:microsoft.com/office/officeart/2008/layout/TitlePictureLineup"/>
    <dgm:cxn modelId="{FAAFBBE3-D783-4E64-8E9C-A346F93C6C4E}" type="presParOf" srcId="{6BFFE4DD-197A-47B8-ACB5-3CB126673E5A}" destId="{3B7E3D42-91FD-4E3A-AD2D-B52A98EAD9C9}" srcOrd="3" destOrd="0" presId="urn:microsoft.com/office/officeart/2008/layout/TitlePictureLineup"/>
    <dgm:cxn modelId="{0AEDC370-151C-4117-9E91-9B3950FA675B}" type="presParOf" srcId="{037FCA3A-6CC2-49DC-B350-DF942D70AD57}" destId="{9D51D8DE-DF1D-43C7-B227-9D4970792896}" srcOrd="1" destOrd="0" presId="urn:microsoft.com/office/officeart/2008/layout/TitlePictureLineup"/>
    <dgm:cxn modelId="{D8C209AB-B3EA-4C5D-B1A0-AC52AD6E10FA}" type="presParOf" srcId="{037FCA3A-6CC2-49DC-B350-DF942D70AD57}" destId="{E2E397CC-B355-43A4-AA5F-7B8CE1A76B08}" srcOrd="2" destOrd="0" presId="urn:microsoft.com/office/officeart/2008/layout/TitlePictureLineup"/>
    <dgm:cxn modelId="{2E3E00BF-F945-4655-AF9A-56A62741C0C5}" type="presParOf" srcId="{E2E397CC-B355-43A4-AA5F-7B8CE1A76B08}" destId="{1B702688-67C2-40DD-AD56-CDEC6F269C9A}" srcOrd="0" destOrd="0" presId="urn:microsoft.com/office/officeart/2008/layout/TitlePictureLineup"/>
    <dgm:cxn modelId="{A0EFBAA6-E4D2-4195-9B66-D9FFB1AC34E8}" type="presParOf" srcId="{E2E397CC-B355-43A4-AA5F-7B8CE1A76B08}" destId="{CC130716-F18A-4FD8-88AF-4E00C2B13F27}" srcOrd="1" destOrd="0" presId="urn:microsoft.com/office/officeart/2008/layout/TitlePictureLineup"/>
    <dgm:cxn modelId="{F13327B7-E8FF-41EE-9B73-F318AE90623F}" type="presParOf" srcId="{E2E397CC-B355-43A4-AA5F-7B8CE1A76B08}" destId="{FECA3DFB-0B67-4D26-8BA2-E5787C3B6603}" srcOrd="2" destOrd="0" presId="urn:microsoft.com/office/officeart/2008/layout/TitlePictureLineup"/>
    <dgm:cxn modelId="{2B9126A3-0FA7-4D03-9862-5905C84A861B}" type="presParOf" srcId="{E2E397CC-B355-43A4-AA5F-7B8CE1A76B08}" destId="{973306D8-4216-4BD0-9B7F-1C2F08402BC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95CD0-0F7A-415E-95C8-2A33BAEA1A99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76BE8BC5-B66A-4CC4-8B6E-A8A84CC5139F}">
      <dgm:prSet phldrT="[Texte]" custT="1"/>
      <dgm:spPr/>
      <dgm:t>
        <a:bodyPr/>
        <a:lstStyle/>
        <a:p>
          <a:r>
            <a:rPr lang="fr-FR" sz="2000" dirty="0"/>
            <a:t>Carte Arduino </a:t>
          </a:r>
          <a:r>
            <a:rPr lang="fr-FR" sz="2000" dirty="0" err="1"/>
            <a:t>Uno</a:t>
          </a:r>
          <a:endParaRPr lang="fr-FR" sz="3600" dirty="0"/>
        </a:p>
      </dgm:t>
    </dgm:pt>
    <dgm:pt modelId="{EFB96408-23C9-40E4-98B8-0767BA96DC9D}" type="parTrans" cxnId="{C925DD06-D57A-498A-A280-5EB74B756EFE}">
      <dgm:prSet/>
      <dgm:spPr/>
      <dgm:t>
        <a:bodyPr/>
        <a:lstStyle/>
        <a:p>
          <a:endParaRPr lang="fr-FR"/>
        </a:p>
      </dgm:t>
    </dgm:pt>
    <dgm:pt modelId="{60E60DF0-EB37-477E-8E95-BFA026FBC1BB}" type="sibTrans" cxnId="{C925DD06-D57A-498A-A280-5EB74B756EFE}">
      <dgm:prSet/>
      <dgm:spPr/>
      <dgm:t>
        <a:bodyPr/>
        <a:lstStyle/>
        <a:p>
          <a:endParaRPr lang="fr-FR"/>
        </a:p>
      </dgm:t>
    </dgm:pt>
    <dgm:pt modelId="{A4050439-ED4C-4AF1-A31D-5BB2337E0510}">
      <dgm:prSet phldrT="[Texte]" custT="1"/>
      <dgm:spPr/>
      <dgm:t>
        <a:bodyPr/>
        <a:lstStyle/>
        <a:p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Facilité d’utilisation.</a:t>
          </a:r>
        </a:p>
      </dgm:t>
    </dgm:pt>
    <dgm:pt modelId="{795854F4-FD6F-4A17-ACEA-07FAB17EE7EC}" type="parTrans" cxnId="{E1118D15-54B8-42D2-A08F-6458BDBA5131}">
      <dgm:prSet/>
      <dgm:spPr/>
      <dgm:t>
        <a:bodyPr/>
        <a:lstStyle/>
        <a:p>
          <a:endParaRPr lang="fr-FR"/>
        </a:p>
      </dgm:t>
    </dgm:pt>
    <dgm:pt modelId="{B6DA3FF4-D3F3-4BCF-925A-D2172606D032}" type="sibTrans" cxnId="{E1118D15-54B8-42D2-A08F-6458BDBA5131}">
      <dgm:prSet/>
      <dgm:spPr/>
      <dgm:t>
        <a:bodyPr/>
        <a:lstStyle/>
        <a:p>
          <a:endParaRPr lang="fr-FR"/>
        </a:p>
      </dgm:t>
    </dgm:pt>
    <dgm:pt modelId="{BFB6DF39-CD5E-43D9-9A0B-DA43837CC1EF}">
      <dgm:prSet/>
      <dgm:spPr/>
      <dgm:t>
        <a:bodyPr/>
        <a:lstStyle/>
        <a:p>
          <a:endParaRPr lang="fr-FR" sz="3600" kern="1200" dirty="0"/>
        </a:p>
      </dgm:t>
    </dgm:pt>
    <dgm:pt modelId="{F4497785-E2E5-48AA-815C-FF9021F00536}" type="parTrans" cxnId="{EB6FFBE7-F7ED-4E57-8A56-9B6EDF16BD53}">
      <dgm:prSet/>
      <dgm:spPr/>
      <dgm:t>
        <a:bodyPr/>
        <a:lstStyle/>
        <a:p>
          <a:endParaRPr lang="fr-FR"/>
        </a:p>
      </dgm:t>
    </dgm:pt>
    <dgm:pt modelId="{21D8BF78-5A4B-4A0E-8542-3BCBC3BFC48F}" type="sibTrans" cxnId="{EB6FFBE7-F7ED-4E57-8A56-9B6EDF16BD53}">
      <dgm:prSet/>
      <dgm:spPr/>
      <dgm:t>
        <a:bodyPr/>
        <a:lstStyle/>
        <a:p>
          <a:endParaRPr lang="fr-FR"/>
        </a:p>
      </dgm:t>
    </dgm:pt>
    <dgm:pt modelId="{250B6E9C-50C7-4806-99D0-8BC8D588BA92}">
      <dgm:prSet phldrT="[Texte]" custT="1"/>
      <dgm:spPr/>
      <dgm:t>
        <a:bodyPr/>
        <a:lstStyle/>
        <a:p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Prix abordable avoisinant les 25 €.</a:t>
          </a:r>
        </a:p>
      </dgm:t>
    </dgm:pt>
    <dgm:pt modelId="{E7569C33-962B-4170-8363-61FE68640411}" type="parTrans" cxnId="{EE15E70B-F12A-48A8-8950-9496346F09E6}">
      <dgm:prSet/>
      <dgm:spPr/>
      <dgm:t>
        <a:bodyPr/>
        <a:lstStyle/>
        <a:p>
          <a:endParaRPr lang="fr-FR"/>
        </a:p>
      </dgm:t>
    </dgm:pt>
    <dgm:pt modelId="{3EB14C1C-535F-40C0-939B-604C18D8243B}" type="sibTrans" cxnId="{EE15E70B-F12A-48A8-8950-9496346F09E6}">
      <dgm:prSet/>
      <dgm:spPr/>
      <dgm:t>
        <a:bodyPr/>
        <a:lstStyle/>
        <a:p>
          <a:endParaRPr lang="fr-FR"/>
        </a:p>
      </dgm:t>
    </dgm:pt>
    <dgm:pt modelId="{619FBC4A-1B48-400A-B153-6CB1E9485237}">
      <dgm:prSet phldrT="[Texte]" custT="1"/>
      <dgm:spPr/>
      <dgm:t>
        <a:bodyPr/>
        <a:lstStyle/>
        <a:p>
          <a:r>
            <a:rPr lang="fr-FR" sz="1800" b="0" i="0" kern="1200" dirty="0"/>
            <a:t>Communauté très présente.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2B6726AD-D1A9-4984-9372-A6E09D8572E2}" type="parTrans" cxnId="{F17D2278-9599-4F8E-AD1B-AD411FA5111F}">
      <dgm:prSet/>
      <dgm:spPr/>
      <dgm:t>
        <a:bodyPr/>
        <a:lstStyle/>
        <a:p>
          <a:endParaRPr lang="fr-FR"/>
        </a:p>
      </dgm:t>
    </dgm:pt>
    <dgm:pt modelId="{B59761A5-6579-4972-8FDF-F0DCF9751DA2}" type="sibTrans" cxnId="{F17D2278-9599-4F8E-AD1B-AD411FA5111F}">
      <dgm:prSet/>
      <dgm:spPr/>
      <dgm:t>
        <a:bodyPr/>
        <a:lstStyle/>
        <a:p>
          <a:endParaRPr lang="fr-FR"/>
        </a:p>
      </dgm:t>
    </dgm:pt>
    <dgm:pt modelId="{36EE4E65-D195-4A9B-9DAD-F4CC52B92383}">
      <dgm:prSet phldrT="[Texte]" custT="1"/>
      <dgm:spPr/>
      <dgm:t>
        <a:bodyPr/>
        <a:lstStyle/>
        <a:p>
          <a:r>
            <a:rPr lang="fr-FR" sz="1800" b="0" i="0" kern="1200" dirty="0"/>
            <a:t>Cartes supplémentaires qui se connectent directement et facilement sur une carte Arduino.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598EABFF-3A14-4E38-9BEB-1EDE644FF9ED}" type="parTrans" cxnId="{0ABCBB79-3808-442B-B6A1-36619170BD59}">
      <dgm:prSet/>
      <dgm:spPr/>
      <dgm:t>
        <a:bodyPr/>
        <a:lstStyle/>
        <a:p>
          <a:endParaRPr lang="fr-FR"/>
        </a:p>
      </dgm:t>
    </dgm:pt>
    <dgm:pt modelId="{F51D28BC-4E6E-4227-BE3E-E64649B32452}" type="sibTrans" cxnId="{0ABCBB79-3808-442B-B6A1-36619170BD59}">
      <dgm:prSet/>
      <dgm:spPr/>
      <dgm:t>
        <a:bodyPr/>
        <a:lstStyle/>
        <a:p>
          <a:endParaRPr lang="fr-FR"/>
        </a:p>
      </dgm:t>
    </dgm:pt>
    <dgm:pt modelId="{C714C992-337E-46E4-89FA-17EE78265C74}">
      <dgm:prSet phldrT="[Texte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fr-FR" sz="18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D74BF652-78C4-43B2-A3A2-6E6EF154347E}" type="sibTrans" cxnId="{4C8DB81A-8134-46B1-9975-A1ADCDD2613C}">
      <dgm:prSet/>
      <dgm:spPr/>
      <dgm:t>
        <a:bodyPr/>
        <a:lstStyle/>
        <a:p>
          <a:endParaRPr lang="fr-FR"/>
        </a:p>
      </dgm:t>
    </dgm:pt>
    <dgm:pt modelId="{53093080-ADD0-4352-BDED-7535878C347D}" type="parTrans" cxnId="{4C8DB81A-8134-46B1-9975-A1ADCDD2613C}">
      <dgm:prSet/>
      <dgm:spPr/>
      <dgm:t>
        <a:bodyPr/>
        <a:lstStyle/>
        <a:p>
          <a:endParaRPr lang="fr-FR"/>
        </a:p>
      </dgm:t>
    </dgm:pt>
    <dgm:pt modelId="{11E3C531-0F29-41AF-ADAC-A6608BEB4186}">
      <dgm:prSet phldrT="[Texte]" custT="1"/>
      <dgm:spPr/>
      <dgm:t>
        <a:bodyPr/>
        <a:lstStyle/>
        <a:p>
          <a:r>
            <a:rPr lang="fr-FR" sz="20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Langage Arduino</a:t>
          </a:r>
          <a:endParaRPr lang="fr-FR" sz="1600" kern="1200" dirty="0"/>
        </a:p>
      </dgm:t>
    </dgm:pt>
    <dgm:pt modelId="{03A717A6-645F-4045-9063-81946A0CDEEB}" type="sibTrans" cxnId="{7B3972E8-9BD9-4AB1-8E01-58002383933A}">
      <dgm:prSet/>
      <dgm:spPr/>
      <dgm:t>
        <a:bodyPr/>
        <a:lstStyle/>
        <a:p>
          <a:endParaRPr lang="fr-FR"/>
        </a:p>
      </dgm:t>
    </dgm:pt>
    <dgm:pt modelId="{83937DD0-823E-44D0-9626-D8D81EF646E4}" type="parTrans" cxnId="{7B3972E8-9BD9-4AB1-8E01-58002383933A}">
      <dgm:prSet/>
      <dgm:spPr/>
      <dgm:t>
        <a:bodyPr/>
        <a:lstStyle/>
        <a:p>
          <a:endParaRPr lang="fr-FR"/>
        </a:p>
      </dgm:t>
    </dgm:pt>
    <dgm:pt modelId="{037FCA3A-6CC2-49DC-B350-DF942D70AD57}" type="pres">
      <dgm:prSet presAssocID="{EC495CD0-0F7A-415E-95C8-2A33BAEA1A99}" presName="Name0" presStyleCnt="0">
        <dgm:presLayoutVars>
          <dgm:dir/>
        </dgm:presLayoutVars>
      </dgm:prSet>
      <dgm:spPr/>
    </dgm:pt>
    <dgm:pt modelId="{6BFFE4DD-197A-47B8-ACB5-3CB126673E5A}" type="pres">
      <dgm:prSet presAssocID="{76BE8BC5-B66A-4CC4-8B6E-A8A84CC5139F}" presName="composite" presStyleCnt="0"/>
      <dgm:spPr/>
    </dgm:pt>
    <dgm:pt modelId="{6B8D4AD6-319B-41DD-A2E7-22581DD129B6}" type="pres">
      <dgm:prSet presAssocID="{76BE8BC5-B66A-4CC4-8B6E-A8A84CC5139F}" presName="Accent" presStyleLbl="alignAcc1" presStyleIdx="0" presStyleCnt="2"/>
      <dgm:spPr/>
    </dgm:pt>
    <dgm:pt modelId="{9B5A5693-8A82-45D8-896E-4B2922AC6669}" type="pres">
      <dgm:prSet presAssocID="{76BE8BC5-B66A-4CC4-8B6E-A8A84CC5139F}" presName="Image" presStyleLbl="node1" presStyleIdx="0" presStyleCnt="2"/>
      <dgm:spPr/>
    </dgm:pt>
    <dgm:pt modelId="{BDE32922-6F61-4D8A-AEA4-9A86FC08B2AA}" type="pres">
      <dgm:prSet presAssocID="{76BE8BC5-B66A-4CC4-8B6E-A8A84CC5139F}" presName="Child" presStyleLbl="revTx" presStyleIdx="0" presStyleCnt="2" custScaleX="131090" custLinFactNeighborX="12284" custLinFactNeighborY="105">
        <dgm:presLayoutVars>
          <dgm:bulletEnabled val="1"/>
        </dgm:presLayoutVars>
      </dgm:prSet>
      <dgm:spPr/>
    </dgm:pt>
    <dgm:pt modelId="{3B7E3D42-91FD-4E3A-AD2D-B52A98EAD9C9}" type="pres">
      <dgm:prSet presAssocID="{76BE8BC5-B66A-4CC4-8B6E-A8A84CC5139F}" presName="Parent" presStyleLbl="alignNode1" presStyleIdx="0" presStyleCnt="2">
        <dgm:presLayoutVars>
          <dgm:bulletEnabled val="1"/>
        </dgm:presLayoutVars>
      </dgm:prSet>
      <dgm:spPr/>
    </dgm:pt>
    <dgm:pt modelId="{9D51D8DE-DF1D-43C7-B227-9D4970792896}" type="pres">
      <dgm:prSet presAssocID="{60E60DF0-EB37-477E-8E95-BFA026FBC1BB}" presName="sibTrans" presStyleCnt="0"/>
      <dgm:spPr/>
    </dgm:pt>
    <dgm:pt modelId="{E2E397CC-B355-43A4-AA5F-7B8CE1A76B08}" type="pres">
      <dgm:prSet presAssocID="{11E3C531-0F29-41AF-ADAC-A6608BEB4186}" presName="composite" presStyleCnt="0"/>
      <dgm:spPr/>
    </dgm:pt>
    <dgm:pt modelId="{1B702688-67C2-40DD-AD56-CDEC6F269C9A}" type="pres">
      <dgm:prSet presAssocID="{11E3C531-0F29-41AF-ADAC-A6608BEB4186}" presName="Accent" presStyleLbl="alignAcc1" presStyleIdx="1" presStyleCnt="2"/>
      <dgm:spPr/>
    </dgm:pt>
    <dgm:pt modelId="{CC130716-F18A-4FD8-88AF-4E00C2B13F27}" type="pres">
      <dgm:prSet presAssocID="{11E3C531-0F29-41AF-ADAC-A6608BEB4186}" presName="Image" presStyleLbl="node1" presStyleIdx="1" presStyleCnt="2"/>
      <dgm:spPr/>
    </dgm:pt>
    <dgm:pt modelId="{FECA3DFB-0B67-4D26-8BA2-E5787C3B6603}" type="pres">
      <dgm:prSet presAssocID="{11E3C531-0F29-41AF-ADAC-A6608BEB4186}" presName="Child" presStyleLbl="revTx" presStyleIdx="1" presStyleCnt="2" custScaleX="132383" custLinFactNeighborX="12715" custLinFactNeighborY="-579">
        <dgm:presLayoutVars>
          <dgm:bulletEnabled val="1"/>
        </dgm:presLayoutVars>
      </dgm:prSet>
      <dgm:spPr/>
    </dgm:pt>
    <dgm:pt modelId="{973306D8-4216-4BD0-9B7F-1C2F08402BC0}" type="pres">
      <dgm:prSet presAssocID="{11E3C531-0F29-41AF-ADAC-A6608BEB4186}" presName="Parent" presStyleLbl="alignNode1" presStyleIdx="1" presStyleCnt="2">
        <dgm:presLayoutVars>
          <dgm:bulletEnabled val="1"/>
        </dgm:presLayoutVars>
      </dgm:prSet>
      <dgm:spPr/>
    </dgm:pt>
  </dgm:ptLst>
  <dgm:cxnLst>
    <dgm:cxn modelId="{6F733002-6C9C-4AFE-9686-DB9500C3E091}" type="presOf" srcId="{C714C992-337E-46E4-89FA-17EE78265C74}" destId="{FECA3DFB-0B67-4D26-8BA2-E5787C3B6603}" srcOrd="0" destOrd="0" presId="urn:microsoft.com/office/officeart/2008/layout/TitlePictureLineup"/>
    <dgm:cxn modelId="{C2BBC102-E402-4E71-BF9C-84550521B88E}" type="presOf" srcId="{EC495CD0-0F7A-415E-95C8-2A33BAEA1A99}" destId="{037FCA3A-6CC2-49DC-B350-DF942D70AD57}" srcOrd="0" destOrd="0" presId="urn:microsoft.com/office/officeart/2008/layout/TitlePictureLineup"/>
    <dgm:cxn modelId="{C925DD06-D57A-498A-A280-5EB74B756EFE}" srcId="{EC495CD0-0F7A-415E-95C8-2A33BAEA1A99}" destId="{76BE8BC5-B66A-4CC4-8B6E-A8A84CC5139F}" srcOrd="0" destOrd="0" parTransId="{EFB96408-23C9-40E4-98B8-0767BA96DC9D}" sibTransId="{60E60DF0-EB37-477E-8E95-BFA026FBC1BB}"/>
    <dgm:cxn modelId="{EE15E70B-F12A-48A8-8950-9496346F09E6}" srcId="{76BE8BC5-B66A-4CC4-8B6E-A8A84CC5139F}" destId="{250B6E9C-50C7-4806-99D0-8BC8D588BA92}" srcOrd="1" destOrd="0" parTransId="{E7569C33-962B-4170-8363-61FE68640411}" sibTransId="{3EB14C1C-535F-40C0-939B-604C18D8243B}"/>
    <dgm:cxn modelId="{E1118D15-54B8-42D2-A08F-6458BDBA5131}" srcId="{76BE8BC5-B66A-4CC4-8B6E-A8A84CC5139F}" destId="{A4050439-ED4C-4AF1-A31D-5BB2337E0510}" srcOrd="0" destOrd="0" parTransId="{795854F4-FD6F-4A17-ACEA-07FAB17EE7EC}" sibTransId="{B6DA3FF4-D3F3-4BCF-925A-D2172606D032}"/>
    <dgm:cxn modelId="{C4ED8F1A-2A44-41E1-B695-43AA16A62925}" type="presOf" srcId="{A4050439-ED4C-4AF1-A31D-5BB2337E0510}" destId="{BDE32922-6F61-4D8A-AEA4-9A86FC08B2AA}" srcOrd="0" destOrd="0" presId="urn:microsoft.com/office/officeart/2008/layout/TitlePictureLineup"/>
    <dgm:cxn modelId="{4C8DB81A-8134-46B1-9975-A1ADCDD2613C}" srcId="{11E3C531-0F29-41AF-ADAC-A6608BEB4186}" destId="{C714C992-337E-46E4-89FA-17EE78265C74}" srcOrd="0" destOrd="0" parTransId="{53093080-ADD0-4352-BDED-7535878C347D}" sibTransId="{D74BF652-78C4-43B2-A3A2-6E6EF154347E}"/>
    <dgm:cxn modelId="{3B9E272D-A171-4447-899C-C6E6FCDEB6B5}" type="presOf" srcId="{76BE8BC5-B66A-4CC4-8B6E-A8A84CC5139F}" destId="{3B7E3D42-91FD-4E3A-AD2D-B52A98EAD9C9}" srcOrd="0" destOrd="0" presId="urn:microsoft.com/office/officeart/2008/layout/TitlePictureLineup"/>
    <dgm:cxn modelId="{BB94FB3F-59EF-4D02-BE34-F2A2529FD875}" type="presOf" srcId="{11E3C531-0F29-41AF-ADAC-A6608BEB4186}" destId="{973306D8-4216-4BD0-9B7F-1C2F08402BC0}" srcOrd="0" destOrd="0" presId="urn:microsoft.com/office/officeart/2008/layout/TitlePictureLineup"/>
    <dgm:cxn modelId="{FBA8DC72-7729-40EC-B56F-F0DFD2BCF952}" type="presOf" srcId="{250B6E9C-50C7-4806-99D0-8BC8D588BA92}" destId="{BDE32922-6F61-4D8A-AEA4-9A86FC08B2AA}" srcOrd="0" destOrd="1" presId="urn:microsoft.com/office/officeart/2008/layout/TitlePictureLineup"/>
    <dgm:cxn modelId="{D0033577-C027-4518-8D49-7C732FA4C73F}" type="presOf" srcId="{BFB6DF39-CD5E-43D9-9A0B-DA43837CC1EF}" destId="{BDE32922-6F61-4D8A-AEA4-9A86FC08B2AA}" srcOrd="0" destOrd="4" presId="urn:microsoft.com/office/officeart/2008/layout/TitlePictureLineup"/>
    <dgm:cxn modelId="{F17D2278-9599-4F8E-AD1B-AD411FA5111F}" srcId="{76BE8BC5-B66A-4CC4-8B6E-A8A84CC5139F}" destId="{619FBC4A-1B48-400A-B153-6CB1E9485237}" srcOrd="2" destOrd="0" parTransId="{2B6726AD-D1A9-4984-9372-A6E09D8572E2}" sibTransId="{B59761A5-6579-4972-8FDF-F0DCF9751DA2}"/>
    <dgm:cxn modelId="{0ABCBB79-3808-442B-B6A1-36619170BD59}" srcId="{76BE8BC5-B66A-4CC4-8B6E-A8A84CC5139F}" destId="{36EE4E65-D195-4A9B-9DAD-F4CC52B92383}" srcOrd="3" destOrd="0" parTransId="{598EABFF-3A14-4E38-9BEB-1EDE644FF9ED}" sibTransId="{F51D28BC-4E6E-4227-BE3E-E64649B32452}"/>
    <dgm:cxn modelId="{FA4A487F-3BEB-4C98-BA7E-70CA2FAA8732}" type="presOf" srcId="{619FBC4A-1B48-400A-B153-6CB1E9485237}" destId="{BDE32922-6F61-4D8A-AEA4-9A86FC08B2AA}" srcOrd="0" destOrd="2" presId="urn:microsoft.com/office/officeart/2008/layout/TitlePictureLineup"/>
    <dgm:cxn modelId="{EB6FFBE7-F7ED-4E57-8A56-9B6EDF16BD53}" srcId="{76BE8BC5-B66A-4CC4-8B6E-A8A84CC5139F}" destId="{BFB6DF39-CD5E-43D9-9A0B-DA43837CC1EF}" srcOrd="4" destOrd="0" parTransId="{F4497785-E2E5-48AA-815C-FF9021F00536}" sibTransId="{21D8BF78-5A4B-4A0E-8542-3BCBC3BFC48F}"/>
    <dgm:cxn modelId="{7B3972E8-9BD9-4AB1-8E01-58002383933A}" srcId="{EC495CD0-0F7A-415E-95C8-2A33BAEA1A99}" destId="{11E3C531-0F29-41AF-ADAC-A6608BEB4186}" srcOrd="1" destOrd="0" parTransId="{83937DD0-823E-44D0-9626-D8D81EF646E4}" sibTransId="{03A717A6-645F-4045-9063-81946A0CDEEB}"/>
    <dgm:cxn modelId="{EAA32CF0-277F-4A2A-A4B2-BAC69A1DCC71}" type="presOf" srcId="{36EE4E65-D195-4A9B-9DAD-F4CC52B92383}" destId="{BDE32922-6F61-4D8A-AEA4-9A86FC08B2AA}" srcOrd="0" destOrd="3" presId="urn:microsoft.com/office/officeart/2008/layout/TitlePictureLineup"/>
    <dgm:cxn modelId="{542F85DF-4D79-487F-8261-98D6B54B6488}" type="presParOf" srcId="{037FCA3A-6CC2-49DC-B350-DF942D70AD57}" destId="{6BFFE4DD-197A-47B8-ACB5-3CB126673E5A}" srcOrd="0" destOrd="0" presId="urn:microsoft.com/office/officeart/2008/layout/TitlePictureLineup"/>
    <dgm:cxn modelId="{2DF65682-24FD-41B5-B42C-F821E1AE7C28}" type="presParOf" srcId="{6BFFE4DD-197A-47B8-ACB5-3CB126673E5A}" destId="{6B8D4AD6-319B-41DD-A2E7-22581DD129B6}" srcOrd="0" destOrd="0" presId="urn:microsoft.com/office/officeart/2008/layout/TitlePictureLineup"/>
    <dgm:cxn modelId="{BFF5CCAB-FFA4-4EA3-BF8F-2ECCDBF772D2}" type="presParOf" srcId="{6BFFE4DD-197A-47B8-ACB5-3CB126673E5A}" destId="{9B5A5693-8A82-45D8-896E-4B2922AC6669}" srcOrd="1" destOrd="0" presId="urn:microsoft.com/office/officeart/2008/layout/TitlePictureLineup"/>
    <dgm:cxn modelId="{185EBE1A-78B6-4E21-A3CB-618AC1E5368F}" type="presParOf" srcId="{6BFFE4DD-197A-47B8-ACB5-3CB126673E5A}" destId="{BDE32922-6F61-4D8A-AEA4-9A86FC08B2AA}" srcOrd="2" destOrd="0" presId="urn:microsoft.com/office/officeart/2008/layout/TitlePictureLineup"/>
    <dgm:cxn modelId="{FAAFBBE3-D783-4E64-8E9C-A346F93C6C4E}" type="presParOf" srcId="{6BFFE4DD-197A-47B8-ACB5-3CB126673E5A}" destId="{3B7E3D42-91FD-4E3A-AD2D-B52A98EAD9C9}" srcOrd="3" destOrd="0" presId="urn:microsoft.com/office/officeart/2008/layout/TitlePictureLineup"/>
    <dgm:cxn modelId="{0AEDC370-151C-4117-9E91-9B3950FA675B}" type="presParOf" srcId="{037FCA3A-6CC2-49DC-B350-DF942D70AD57}" destId="{9D51D8DE-DF1D-43C7-B227-9D4970792896}" srcOrd="1" destOrd="0" presId="urn:microsoft.com/office/officeart/2008/layout/TitlePictureLineup"/>
    <dgm:cxn modelId="{D8C209AB-B3EA-4C5D-B1A0-AC52AD6E10FA}" type="presParOf" srcId="{037FCA3A-6CC2-49DC-B350-DF942D70AD57}" destId="{E2E397CC-B355-43A4-AA5F-7B8CE1A76B08}" srcOrd="2" destOrd="0" presId="urn:microsoft.com/office/officeart/2008/layout/TitlePictureLineup"/>
    <dgm:cxn modelId="{2E3E00BF-F945-4655-AF9A-56A62741C0C5}" type="presParOf" srcId="{E2E397CC-B355-43A4-AA5F-7B8CE1A76B08}" destId="{1B702688-67C2-40DD-AD56-CDEC6F269C9A}" srcOrd="0" destOrd="0" presId="urn:microsoft.com/office/officeart/2008/layout/TitlePictureLineup"/>
    <dgm:cxn modelId="{A0EFBAA6-E4D2-4195-9B66-D9FFB1AC34E8}" type="presParOf" srcId="{E2E397CC-B355-43A4-AA5F-7B8CE1A76B08}" destId="{CC130716-F18A-4FD8-88AF-4E00C2B13F27}" srcOrd="1" destOrd="0" presId="urn:microsoft.com/office/officeart/2008/layout/TitlePictureLineup"/>
    <dgm:cxn modelId="{F13327B7-E8FF-41EE-9B73-F318AE90623F}" type="presParOf" srcId="{E2E397CC-B355-43A4-AA5F-7B8CE1A76B08}" destId="{FECA3DFB-0B67-4D26-8BA2-E5787C3B6603}" srcOrd="2" destOrd="0" presId="urn:microsoft.com/office/officeart/2008/layout/TitlePictureLineup"/>
    <dgm:cxn modelId="{2B9126A3-0FA7-4D03-9862-5905C84A861B}" type="presParOf" srcId="{E2E397CC-B355-43A4-AA5F-7B8CE1A76B08}" destId="{973306D8-4216-4BD0-9B7F-1C2F08402BC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4AD6-319B-41DD-A2E7-22581DD129B6}">
      <dsp:nvSpPr>
        <dsp:cNvPr id="0" name=""/>
        <dsp:cNvSpPr/>
      </dsp:nvSpPr>
      <dsp:spPr>
        <a:xfrm>
          <a:off x="1238382" y="441800"/>
          <a:ext cx="0" cy="3956868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5693-8A82-45D8-896E-4B2922AC6669}">
      <dsp:nvSpPr>
        <dsp:cNvPr id="0" name=""/>
        <dsp:cNvSpPr/>
      </dsp:nvSpPr>
      <dsp:spPr>
        <a:xfrm>
          <a:off x="1348295" y="573696"/>
          <a:ext cx="2081092" cy="1780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2922-6F61-4D8A-AEA4-9A86FC08B2AA}">
      <dsp:nvSpPr>
        <dsp:cNvPr id="0" name=""/>
        <dsp:cNvSpPr/>
      </dsp:nvSpPr>
      <dsp:spPr>
        <a:xfrm>
          <a:off x="1296330" y="2356436"/>
          <a:ext cx="2728104" cy="204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Simple, intuitif, gratuit, multiplateforme.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Permet de programmer en beaucoup de langages de programmations</a:t>
          </a:r>
        </a:p>
      </dsp:txBody>
      <dsp:txXfrm>
        <a:off x="1296330" y="2356436"/>
        <a:ext cx="2728104" cy="2044381"/>
      </dsp:txXfrm>
    </dsp:sp>
    <dsp:sp modelId="{3B7E3D42-91FD-4E3A-AD2D-B52A98EAD9C9}">
      <dsp:nvSpPr>
        <dsp:cNvPr id="0" name=""/>
        <dsp:cNvSpPr/>
      </dsp:nvSpPr>
      <dsp:spPr>
        <a:xfrm>
          <a:off x="1238382" y="2148"/>
          <a:ext cx="2198260" cy="439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Netbeans</a:t>
          </a:r>
          <a:endParaRPr lang="fr-FR" sz="3600" kern="1200" dirty="0"/>
        </a:p>
      </dsp:txBody>
      <dsp:txXfrm>
        <a:off x="1238382" y="2148"/>
        <a:ext cx="2198260" cy="439652"/>
      </dsp:txXfrm>
    </dsp:sp>
    <dsp:sp modelId="{1B702688-67C2-40DD-AD56-CDEC6F269C9A}">
      <dsp:nvSpPr>
        <dsp:cNvPr id="0" name=""/>
        <dsp:cNvSpPr/>
      </dsp:nvSpPr>
      <dsp:spPr>
        <a:xfrm>
          <a:off x="4375991" y="441800"/>
          <a:ext cx="0" cy="3956868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30716-F18A-4FD8-88AF-4E00C2B13F27}">
      <dsp:nvSpPr>
        <dsp:cNvPr id="0" name=""/>
        <dsp:cNvSpPr/>
      </dsp:nvSpPr>
      <dsp:spPr>
        <a:xfrm>
          <a:off x="4485904" y="573696"/>
          <a:ext cx="2081092" cy="1780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3DFB-0B67-4D26-8BA2-E5787C3B6603}">
      <dsp:nvSpPr>
        <dsp:cNvPr id="0" name=""/>
        <dsp:cNvSpPr/>
      </dsp:nvSpPr>
      <dsp:spPr>
        <a:xfrm>
          <a:off x="4413555" y="2342450"/>
          <a:ext cx="2755013" cy="204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rebuchet MS" panose="020B0603020202020204"/>
              <a:ea typeface="+mn-ea"/>
              <a:cs typeface="+mn-cs"/>
            </a:rPr>
            <a:t>Open Source, Facile, rapide et performant, Cross Platform, Sécurité des données.</a:t>
          </a:r>
        </a:p>
      </dsp:txBody>
      <dsp:txXfrm>
        <a:off x="4413555" y="2342450"/>
        <a:ext cx="2755013" cy="2044381"/>
      </dsp:txXfrm>
    </dsp:sp>
    <dsp:sp modelId="{973306D8-4216-4BD0-9B7F-1C2F08402BC0}">
      <dsp:nvSpPr>
        <dsp:cNvPr id="0" name=""/>
        <dsp:cNvSpPr/>
      </dsp:nvSpPr>
      <dsp:spPr>
        <a:xfrm>
          <a:off x="4375991" y="2148"/>
          <a:ext cx="2198260" cy="439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Mysq</a:t>
          </a:r>
          <a:r>
            <a:rPr lang="fr-FR" sz="2000" kern="1200" dirty="0" err="1"/>
            <a:t>l</a:t>
          </a:r>
          <a:endParaRPr lang="fr-FR" sz="1600" kern="1200" dirty="0"/>
        </a:p>
      </dsp:txBody>
      <dsp:txXfrm>
        <a:off x="4375991" y="2148"/>
        <a:ext cx="2198260" cy="439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4AD6-319B-41DD-A2E7-22581DD129B6}">
      <dsp:nvSpPr>
        <dsp:cNvPr id="0" name=""/>
        <dsp:cNvSpPr/>
      </dsp:nvSpPr>
      <dsp:spPr>
        <a:xfrm>
          <a:off x="1770716" y="488716"/>
          <a:ext cx="0" cy="437705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5693-8A82-45D8-896E-4B2922AC6669}">
      <dsp:nvSpPr>
        <dsp:cNvPr id="0" name=""/>
        <dsp:cNvSpPr/>
      </dsp:nvSpPr>
      <dsp:spPr>
        <a:xfrm>
          <a:off x="1892301" y="634617"/>
          <a:ext cx="2302085" cy="19696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2922-6F61-4D8A-AEA4-9A86FC08B2AA}">
      <dsp:nvSpPr>
        <dsp:cNvPr id="0" name=""/>
        <dsp:cNvSpPr/>
      </dsp:nvSpPr>
      <dsp:spPr>
        <a:xfrm>
          <a:off x="1817230" y="2606665"/>
          <a:ext cx="3017804" cy="226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Facilité d’utilisation.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Prix abordable avoisinant les 25 €.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0" i="0" kern="1200" dirty="0"/>
            <a:t>Communauté très présente.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0" i="0" kern="1200" dirty="0"/>
            <a:t>Cartes supplémentaires qui se connectent directement et facilement sur une carte Arduino.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600" kern="1200" dirty="0"/>
        </a:p>
      </dsp:txBody>
      <dsp:txXfrm>
        <a:off x="1817230" y="2606665"/>
        <a:ext cx="3017804" cy="2261476"/>
      </dsp:txXfrm>
    </dsp:sp>
    <dsp:sp modelId="{3B7E3D42-91FD-4E3A-AD2D-B52A98EAD9C9}">
      <dsp:nvSpPr>
        <dsp:cNvPr id="0" name=""/>
        <dsp:cNvSpPr/>
      </dsp:nvSpPr>
      <dsp:spPr>
        <a:xfrm>
          <a:off x="1770716" y="2377"/>
          <a:ext cx="2431694" cy="486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Carte Arduino </a:t>
          </a:r>
          <a:r>
            <a:rPr lang="fr-FR" sz="2000" kern="1200" dirty="0" err="1"/>
            <a:t>Uno</a:t>
          </a:r>
          <a:endParaRPr lang="fr-FR" sz="3600" kern="1200" dirty="0"/>
        </a:p>
      </dsp:txBody>
      <dsp:txXfrm>
        <a:off x="1770716" y="2377"/>
        <a:ext cx="2431694" cy="486338"/>
      </dsp:txXfrm>
    </dsp:sp>
    <dsp:sp modelId="{1B702688-67C2-40DD-AD56-CDEC6F269C9A}">
      <dsp:nvSpPr>
        <dsp:cNvPr id="0" name=""/>
        <dsp:cNvSpPr/>
      </dsp:nvSpPr>
      <dsp:spPr>
        <a:xfrm>
          <a:off x="5283660" y="488716"/>
          <a:ext cx="0" cy="437705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30716-F18A-4FD8-88AF-4E00C2B13F27}">
      <dsp:nvSpPr>
        <dsp:cNvPr id="0" name=""/>
        <dsp:cNvSpPr/>
      </dsp:nvSpPr>
      <dsp:spPr>
        <a:xfrm>
          <a:off x="5405244" y="634617"/>
          <a:ext cx="2302085" cy="19696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3DFB-0B67-4D26-8BA2-E5787C3B6603}">
      <dsp:nvSpPr>
        <dsp:cNvPr id="0" name=""/>
        <dsp:cNvSpPr/>
      </dsp:nvSpPr>
      <dsp:spPr>
        <a:xfrm>
          <a:off x="5325212" y="2591196"/>
          <a:ext cx="3047570" cy="226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18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325212" y="2591196"/>
        <a:ext cx="3047570" cy="2261476"/>
      </dsp:txXfrm>
    </dsp:sp>
    <dsp:sp modelId="{973306D8-4216-4BD0-9B7F-1C2F08402BC0}">
      <dsp:nvSpPr>
        <dsp:cNvPr id="0" name=""/>
        <dsp:cNvSpPr/>
      </dsp:nvSpPr>
      <dsp:spPr>
        <a:xfrm>
          <a:off x="5283660" y="2377"/>
          <a:ext cx="2431694" cy="486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Langage Arduino</a:t>
          </a:r>
          <a:endParaRPr lang="fr-FR" sz="1600" kern="1200" dirty="0"/>
        </a:p>
      </dsp:txBody>
      <dsp:txXfrm>
        <a:off x="5283660" y="2377"/>
        <a:ext cx="2431694" cy="486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86B6-4785-4B02-B45F-69E8EC48AF1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0309-B0F5-496A-AF01-C4F7D712760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555-B09D-4DF3-9E24-F95073C0E3C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8E1-1FCB-4D1F-B5F8-40754BB1A44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0532-6397-4639-8901-FD8E130F9E7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8E1-DFBA-4FAC-A724-8EA9950C994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63D7-C59B-4AE0-9D13-3E581A6403A6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6314-D09A-4343-94DD-6E21C843D93C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89E6-8346-407F-8976-74A6E6BC9C6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E4E6-96AB-47D8-84F8-C8DEF4A89FA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B724-3B24-4FAF-B85F-8349CE767A12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9C2D-42A1-4ACC-8E10-E8732F70073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921-F2F1-4662-8022-A6B0A50BAE4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8E3-595E-4DAE-88AA-4F167A64EEC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350-80C1-41CC-A2C2-E8482DBD7CD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C547-5076-4761-9061-295AB8CD0FD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ADAC-2FE0-4598-B64E-CE0503A9DF0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n°2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A31257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DOHIN Cyril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FC1EEE-5222-404A-B871-AF572BBC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D9546-A9DC-44BB-8E2E-1DB691F7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9" y="278269"/>
            <a:ext cx="6470441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9830D-8E41-4DEC-B5AF-B50169D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7A26982-7945-4609-9862-8998BB7D1A49}"/>
              </a:ext>
            </a:extLst>
          </p:cNvPr>
          <p:cNvSpPr txBox="1">
            <a:spLocks/>
          </p:cNvSpPr>
          <p:nvPr/>
        </p:nvSpPr>
        <p:spPr>
          <a:xfrm>
            <a:off x="386088" y="1548446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100" b="1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1900" dirty="0"/>
              <a:t>Permettre à l’administrateur et au superviseur de se connecter -&gt; formulaire de connexion</a:t>
            </a:r>
          </a:p>
          <a:p>
            <a:r>
              <a:rPr lang="fr-FR" sz="1900" dirty="0"/>
              <a:t>En fonction du nom d’utilisateur et du mot de passe saisie, la personne sera redirigée vers une page dédiée : </a:t>
            </a:r>
          </a:p>
          <a:p>
            <a:pPr marL="0" indent="0">
              <a:buNone/>
            </a:pPr>
            <a:r>
              <a:rPr lang="fr-FR" sz="1900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sz="1900" dirty="0"/>
              <a:t>Superviseur -&gt; formulaire (ajout, suppression de créneaux)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59C1AF-B437-44C6-B45A-79D605B58A8A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5EBFD7A-C7CB-43BA-9F7B-9926FECDC0CA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D94FB45B-C00C-4ACB-8E62-A3796C121F51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F317CAB1-2A83-4D4D-AF7D-61B398BB9D2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7E6C0DDE-80A2-4857-B596-CA3E395963F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A302BBC4-1196-4C10-94D0-751A5182CA9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5543B3D-F905-4D03-8C0A-17EF69493FA9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798A02F-B219-4346-91E9-AF9417111861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90822BB0-7AD3-4989-9E0B-5E5AD2F3229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BF4C012-7D35-4ACE-A0BD-AB67CA2C089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5D917E-7F9E-4BF0-8430-87995EC5A52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4A5B33E-5976-49EC-B0BE-6A2E013635D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FA9A8A-F131-42DF-809D-699E67E4BA3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FE3F9E-C7E2-4FB0-B678-A10D2F35140A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9555518-73C2-4904-AE28-1B3708D8E26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93B159D-9848-48AD-8FF7-BBBC27F049BB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698D0D-FC10-442F-9AA4-26188E58A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0" r="4673"/>
          <a:stretch/>
        </p:blipFill>
        <p:spPr>
          <a:xfrm>
            <a:off x="5194635" y="1244519"/>
            <a:ext cx="4597469" cy="43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6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19029-E7B9-49C9-9CF0-9E83647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6" y="291500"/>
            <a:ext cx="8596668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D353F-32B9-4761-A643-1B3CC51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378014-3D5B-4627-8871-9D4519231A76}"/>
              </a:ext>
            </a:extLst>
          </p:cNvPr>
          <p:cNvSpPr txBox="1"/>
          <p:nvPr/>
        </p:nvSpPr>
        <p:spPr>
          <a:xfrm>
            <a:off x="539930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administrateur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8D2163-71D2-48FB-8FE4-429F9820B3CD}"/>
              </a:ext>
            </a:extLst>
          </p:cNvPr>
          <p:cNvSpPr txBox="1"/>
          <p:nvPr/>
        </p:nvSpPr>
        <p:spPr>
          <a:xfrm>
            <a:off x="6110137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superviseur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FE0EE0-5BEE-413D-BAB8-F3F3B0875ACE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0C7C959E-36C2-4AAD-8155-42BA29A718F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8F57BE0F-4A60-4F33-95C6-C17C50E33B17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4CF7B270-24FF-45A1-9446-3D5CC568EC2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ACD0B1FD-AB61-4C18-9FE0-0703A317773A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0E26608-C4E6-4A1E-BD2D-0804DB9C214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Organigramme : Terminateur 74">
            <a:extLst>
              <a:ext uri="{FF2B5EF4-FFF2-40B4-BE49-F238E27FC236}">
                <a16:creationId xmlns:a16="http://schemas.microsoft.com/office/drawing/2014/main" id="{406D212D-5EFF-4F77-958D-F274FA6192C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F4EA4AD0-86D8-495A-9660-D0E9978AC42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EAFA38E3-B9EB-4B5A-9C14-9811FD07A97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D37DA67-E28F-46E8-8CCD-4B1BC8F69A8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DE28FE-FBA7-43E3-84DD-36677AC5454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11F2AEB-1902-4A32-BF21-85C6EA16DBEF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44BD8D-81EE-4B07-8E00-28AB4868A87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D1C3EC-874B-420A-8216-E8F741AD8A64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E4FB2D6-BA1E-4129-B0FD-6C03D8314B1D}"/>
              </a:ext>
            </a:extLst>
          </p:cNvPr>
          <p:cNvSpPr/>
          <p:nvPr/>
        </p:nvSpPr>
        <p:spPr>
          <a:xfrm>
            <a:off x="11370846" y="317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C6035CC-3278-486B-A203-0F6F617DAC25}"/>
              </a:ext>
            </a:extLst>
          </p:cNvPr>
          <p:cNvSpPr/>
          <p:nvPr/>
        </p:nvSpPr>
        <p:spPr>
          <a:xfrm>
            <a:off x="11370846" y="286789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F0D4E4D-9E2B-43D1-B1CC-CA62ACE5E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4" b="46358"/>
          <a:stretch/>
        </p:blipFill>
        <p:spPr>
          <a:xfrm>
            <a:off x="4906000" y="1962406"/>
            <a:ext cx="5227903" cy="38126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E8475F-D09C-41B5-B75F-B3FEFF2F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6" y="2181880"/>
            <a:ext cx="4310479" cy="42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1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DAA1D-7D66-491F-AFFA-CB741334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98AA9608-E9BE-467E-AC91-F847A70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23440B4-6BAF-4EF5-B727-CF31A22D13DE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DD180260-8FB1-44ED-84FC-799075F9AE16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04C55087-4670-4F49-8A81-93EFDE15D4CD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113F2157-D6FF-47FB-9CFA-B50593B91B00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2C53D8CB-A201-49C7-9875-24FD16A4129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BB604C7B-3E06-4D4A-9F3D-1B2ED8B196A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1B1A4B84-4236-4017-94E1-006AB20C6DF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BD8075C0-390E-4980-882A-9E14B6EA518C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836F2099-51DF-4858-8650-5D02F07E8A7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3066DC3A-9322-4F70-BB02-C17E7B34B55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E2510-089D-4851-B622-965A2D824F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D5E33F0-BBE2-4DF1-9641-D5801A29925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E6DDB7-DDBF-4D5D-9FCB-DED969DB49F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78A41C-24F6-473C-AB49-88FB9C58B25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120C6BD1-F72B-4899-8ADF-08C7AB819B1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A3E7871-12D4-4951-879A-BB447B32720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489AF-98EB-46BE-B689-C4E860D4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64CECF-EDFF-4A03-BC1C-4964A5F6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" y="159932"/>
            <a:ext cx="8550967" cy="65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87DE27-610C-4FC7-AA2A-151EEBC18267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47D3F48D-3EF1-4D9B-A700-AD74E501171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A74AE883-5912-474E-B9D1-92B4066508A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BAE1B684-99DE-4D88-9AC0-30F48DFE4A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A2F2FE5-0DA6-4596-909C-D664DB650D67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5E4D15E8-D962-47D7-841F-8AD53BC0DDF2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ED24BA51-732F-441C-90DC-78D1DE9AD1A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0C78C7CE-2AAE-4DA0-8E95-12DD7C91D98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D52374E1-BD9A-45FB-8FAD-BBD66E190F5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521505A-77D3-4164-8C7E-3D10B98DE4E2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DB40E2-09F0-44C7-9276-6BAC59F4E5F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8190F12-41A1-486B-84AC-252720C7569E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79A93A-6F28-4613-BCDD-ADAC5700D53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39341A-C903-45E5-9DD4-22072552732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B31E54-AA32-4E39-AB50-64E22367B1F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0787C3E-4CA2-403F-83EA-1921FBE2496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187120-DC97-47A7-8C84-39E82093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5" y="74612"/>
            <a:ext cx="8419349" cy="66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34" y="302731"/>
            <a:ext cx="5318272" cy="645414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87DE27-610C-4FC7-AA2A-151EEBC18267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47D3F48D-3EF1-4D9B-A700-AD74E501171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A74AE883-5912-474E-B9D1-92B4066508A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BAE1B684-99DE-4D88-9AC0-30F48DFE4A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A2F2FE5-0DA6-4596-909C-D664DB650D67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5E4D15E8-D962-47D7-841F-8AD53BC0DDF2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ED24BA51-732F-441C-90DC-78D1DE9AD1A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0C78C7CE-2AAE-4DA0-8E95-12DD7C91D98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D52374E1-BD9A-45FB-8FAD-BBD66E190F5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521505A-77D3-4164-8C7E-3D10B98DE4E2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DB40E2-09F0-44C7-9276-6BAC59F4E5F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8190F12-41A1-486B-84AC-252720C7569E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79A93A-6F28-4613-BCDD-ADAC5700D53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39341A-C903-45E5-9DD4-22072552732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B31E54-AA32-4E39-AB50-64E22367B1F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0787C3E-4CA2-403F-83EA-1921FBE2496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E236F54-425B-4B87-927F-4D6CD520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17" y="1519385"/>
            <a:ext cx="73247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7C9C-0CFD-4945-9DC9-4E631EA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66020-6E68-428C-8329-198CE30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BD6A3-58D6-4269-BB59-66840E853FD1}"/>
              </a:ext>
            </a:extLst>
          </p:cNvPr>
          <p:cNvSpPr txBox="1"/>
          <p:nvPr/>
        </p:nvSpPr>
        <p:spPr>
          <a:xfrm>
            <a:off x="10344716" y="3586503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085F1D9C-FC0A-4DCE-BE55-31FE1D6EAC0D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8B58B37D-CC43-49BC-880A-BFB05A1E5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A6939192-AE40-4F11-A20E-1A4F356F0D05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00F6D9F4-6551-4FCA-86A9-B86A2864D3D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42A8ED06-541C-439B-9078-BC4C2F5BB741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F4B7AFC-43CB-481E-9910-3BB9B0454F2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9E3E7CD-1549-48B5-9DA7-E1ADE8B04394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00E2624C-EC17-47A3-A4B5-62E4EB3A8DE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8E110956-86B4-4E6E-836F-8545E04FAC9E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0869E8-5726-4603-90E2-767B1D082A18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7F4AB0C-DDC3-4C5A-9AF6-153EDFF08FA3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7AD60-E4C5-4BE6-A78D-4472FE8896D2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14E86-28F1-47E9-B27A-559B5DEFB6F1}"/>
              </a:ext>
            </a:extLst>
          </p:cNvPr>
          <p:cNvSpPr/>
          <p:nvPr/>
        </p:nvSpPr>
        <p:spPr>
          <a:xfrm>
            <a:off x="11606255" y="435162"/>
            <a:ext cx="104775" cy="352483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92B7814-F29A-46BD-9ED8-DEAA72D4D3D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B333068-F1B4-4776-A955-0706917A56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Image 5" descr="Une image contenant assis, signe&#10;&#10;Description générée automatiquement">
            <a:extLst>
              <a:ext uri="{FF2B5EF4-FFF2-40B4-BE49-F238E27FC236}">
                <a16:creationId xmlns:a16="http://schemas.microsoft.com/office/drawing/2014/main" id="{AC566C59-D180-4E2D-B005-E68C6099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97" b="60112"/>
          <a:stretch/>
        </p:blipFill>
        <p:spPr>
          <a:xfrm>
            <a:off x="1189912" y="1919543"/>
            <a:ext cx="7988677" cy="21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7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ADECF-01AD-4A83-B546-5CAC8697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4139C4D-348B-4275-85DF-31F02688FE41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B2BC32-D7D0-4E62-9951-5DC9C388D0F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Organigramme : Terminateur 62">
            <a:extLst>
              <a:ext uri="{FF2B5EF4-FFF2-40B4-BE49-F238E27FC236}">
                <a16:creationId xmlns:a16="http://schemas.microsoft.com/office/drawing/2014/main" id="{C1C8256D-DC8B-4625-B803-2767F956CF00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Organigramme : Terminateur 63">
            <a:extLst>
              <a:ext uri="{FF2B5EF4-FFF2-40B4-BE49-F238E27FC236}">
                <a16:creationId xmlns:a16="http://schemas.microsoft.com/office/drawing/2014/main" id="{574073D0-F787-43DF-A0A8-84155534F52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Organigramme : Terminateur 64">
            <a:extLst>
              <a:ext uri="{FF2B5EF4-FFF2-40B4-BE49-F238E27FC236}">
                <a16:creationId xmlns:a16="http://schemas.microsoft.com/office/drawing/2014/main" id="{2F52A36C-0E10-4808-A75B-2F14D03D11C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90805A2B-FFF6-49BF-A794-19475BA8375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0FB52055-FFBF-4969-AD2B-977FEA524A4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F411B426-22F7-4F74-A518-197B51FA9AF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DF7513EC-D210-4F97-AFE8-7D1325351512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35A8DB28-FD76-412F-8405-FF52539E8BB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FA3CE44D-C248-4892-951C-D83FBE83AAD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69007-D63E-4C51-9EFB-66FF5AFCB69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56221B3-298D-4ED6-8322-1CBED5D4632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FF6788-C2A4-44F4-B7CA-769AF0A197D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FEFB3-CBBC-4817-9224-F1C98096F15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CF110ED-CB99-4609-977E-C7EED5608A12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036384A-D688-4D2F-828C-531C3475046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21E51-05AE-4EBF-B355-DE4696B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B187F-17CC-4019-8934-04B1528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3BD183C-A058-41E5-85DF-D56BE8951142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28AFD43A-0885-481D-8C13-4BBDD6A75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713721"/>
              </p:ext>
            </p:extLst>
          </p:nvPr>
        </p:nvGraphicFramePr>
        <p:xfrm>
          <a:off x="275208" y="1538343"/>
          <a:ext cx="9614515" cy="486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0AE32BC5-DA99-450D-99F0-0835D0D08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19418"/>
            <a:ext cx="1446982" cy="1871111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A47157C7-C2A9-4566-9F7E-35BE691994C0}"/>
              </a:ext>
            </a:extLst>
          </p:cNvPr>
          <p:cNvGrpSpPr/>
          <p:nvPr/>
        </p:nvGrpSpPr>
        <p:grpSpPr>
          <a:xfrm>
            <a:off x="4587098" y="2298262"/>
            <a:ext cx="4003565" cy="4132587"/>
            <a:chOff x="1817230" y="2606665"/>
            <a:chExt cx="4003565" cy="4132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1EEAD6-1223-4D98-9F51-4064DDE62974}"/>
                </a:ext>
              </a:extLst>
            </p:cNvPr>
            <p:cNvSpPr/>
            <p:nvPr/>
          </p:nvSpPr>
          <p:spPr>
            <a:xfrm>
              <a:off x="1817230" y="2606665"/>
              <a:ext cx="3017804" cy="226147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38472A9-B551-4BFC-A137-5A75455568E3}"/>
                </a:ext>
              </a:extLst>
            </p:cNvPr>
            <p:cNvSpPr txBox="1"/>
            <p:nvPr/>
          </p:nvSpPr>
          <p:spPr>
            <a:xfrm>
              <a:off x="2802991" y="4477776"/>
              <a:ext cx="3017804" cy="2261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rebuchet MS" panose="020B0603020202020204"/>
                  <a:ea typeface="+mn-ea"/>
                  <a:cs typeface="+mn-cs"/>
                </a:rPr>
                <a:t>Langage proche du c et c++.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8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rebuchet MS" panose="020B0603020202020204"/>
                </a:rPr>
                <a:t>Facile d’utilisation.</a:t>
              </a:r>
              <a:endParaRPr lang="fr-FR" sz="1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  <a:ea typeface="+mn-ea"/>
                <a:cs typeface="+mn-cs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3600" kern="1200" dirty="0"/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DB886566-C79E-43FD-AF00-A53565932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5789" y="2365970"/>
            <a:ext cx="2104008" cy="157800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5E6176-8E83-49E7-B62A-5A245F75039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9C7C97B-2965-4250-8C08-7DB298A2B5A2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3723624C-B9F6-4184-9122-F77EF771867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CBF2F0CC-85B1-4333-B25F-C93E6521D913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47859CCF-8982-4AEF-B064-02D6D21B7FC0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A5EE640-5D28-4227-A6D2-D3CF4AD5F3CF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D68F2112-9553-4548-A91F-39D80A54E70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3D12750F-139F-45F2-B1C9-D88DD8353F96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756314C1-6787-4080-AFFD-E51604EBFD2F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5383C07F-C0DA-4E78-8B91-EF76149A5FA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17915-5E10-4D54-B6E5-EB87592F301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07C939-BC62-4CE9-A4A2-5A20F162DAC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0136C2-0F4D-44A3-89D3-DE5DB2FBF55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87A669-2949-4AD3-B25E-81E393124B20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6A5D590-DE1B-428D-9A2D-2DF51402FB42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DC78096-D33A-4B08-BF62-8C6CFBE7270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202B0C-50CD-4253-8D80-3F1C1857E712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71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en langage Arduino avec les librairies correspondantes.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en 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vérifier le code du pavé numérique.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FECB0D-7F3D-4794-B2CC-5E3BD76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C06103-B08E-4CC2-91A8-FE7B5DD25603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8EF33495-D189-4F3A-90F4-19E6AFD8F7C4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3D67C593-4B0C-4EE1-B953-BF4737A4FD58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C9E5C5DC-8B4C-4ADC-BBA4-DCFBF76355B4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2CD9668A-D8D9-413C-AA24-615929CD376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C887E7A2-30D1-437A-8ABE-11052363685A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EB7FA0E-4EDD-43E8-8F01-E3FBE7F41A47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99F6E9B3-FBEE-4B99-88FC-8D241C852E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7BD067B-D659-4E93-BE63-65D5D38A8E7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B43F3500-B7BB-4635-A9E2-AEB9F60E80FB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401F0-8B0A-4D04-A057-A25458BA55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0DB8A60-AA87-4FA6-AAFF-53D9049785A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5AA901-D3B4-4B4E-9AC4-1B25100E5CA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D6062E-CC9E-403D-9379-449DE478522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B438328-6452-44D8-BB38-9EC59F8920E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6507D4-C04C-46DA-A461-879D795AD66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D4C8671B-CF90-4832-BE77-6124F044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5033727" y="1949704"/>
            <a:ext cx="523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4"/>
              </a:buClr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Bibliothèque :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</a:pP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est une bibliothèque pour utiliser des claviers de style matriciel avec l'Arduino.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A6F37FA-49ED-448F-98E8-1903CFD6BAA5}"/>
              </a:ext>
            </a:extLst>
          </p:cNvPr>
          <p:cNvSpPr txBox="1"/>
          <p:nvPr/>
        </p:nvSpPr>
        <p:spPr>
          <a:xfrm>
            <a:off x="9756559" y="4547615"/>
            <a:ext cx="176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FA2BBB87-B1E3-4A29-B89A-8C50D3FF8D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A18B3A1B-115B-48D8-A634-97EE983C059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8645C5BE-EC49-44C0-A2CA-41E004177A4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B2EB4F34-FB88-4B3C-A63F-8DEC248AFE4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D222B0F-63DD-4625-823C-F839D47C6D3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00B201B-FA08-45A2-A6B7-50E201EDF7A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C55F508-23F9-4829-8F42-AB0163F167AB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DCF83106-14DE-4147-8FB6-12C3067349F1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D2816E44-C75C-4011-8505-596BFD8B712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30E583-4E02-468C-AE7A-DEFEC836A4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99E9E6E-9A76-4B6D-AA6C-BE464581F31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2A70F9-0116-4A9E-B515-584097237D0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777BA1-1E7C-4D61-9B88-0BBEDC8671F6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BE45951-973E-4D4A-961F-57A2DAB8436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010A989-DB3D-49A1-B481-BF33C9EAAB9E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87E6A57F-04C2-4ACA-8E09-7203B28D1FCF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1002480" y="3285409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1774580" y="3285408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34B6637-F7CB-4A8F-AC01-DA6118D03739}"/>
              </a:ext>
            </a:extLst>
          </p:cNvPr>
          <p:cNvSpPr/>
          <p:nvPr/>
        </p:nvSpPr>
        <p:spPr>
          <a:xfrm rot="16200000">
            <a:off x="2804571" y="3281491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0BE023A9-1395-4906-9AC9-CE27801BF48A}"/>
              </a:ext>
            </a:extLst>
          </p:cNvPr>
          <p:cNvSpPr/>
          <p:nvPr/>
        </p:nvSpPr>
        <p:spPr>
          <a:xfrm rot="16200000">
            <a:off x="6021640" y="3259946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78C3F030-1D47-4A1F-BCEC-0B68D31ED32F}"/>
              </a:ext>
            </a:extLst>
          </p:cNvPr>
          <p:cNvSpPr/>
          <p:nvPr/>
        </p:nvSpPr>
        <p:spPr>
          <a:xfrm rot="16200000">
            <a:off x="6814783" y="3263418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65F0D56B-6377-48FD-B6A5-93B3C1989A4E}"/>
              </a:ext>
            </a:extLst>
          </p:cNvPr>
          <p:cNvSpPr/>
          <p:nvPr/>
        </p:nvSpPr>
        <p:spPr>
          <a:xfrm rot="16200000">
            <a:off x="7720468" y="325953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AAA74D5-98AA-4197-86B0-4AEFBFA22AD6}"/>
              </a:ext>
            </a:extLst>
          </p:cNvPr>
          <p:cNvSpPr/>
          <p:nvPr/>
        </p:nvSpPr>
        <p:spPr>
          <a:xfrm rot="16200000">
            <a:off x="8735103" y="3277799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206E1E45-AE28-44C7-B006-FCCC201C3C7D}"/>
              </a:ext>
            </a:extLst>
          </p:cNvPr>
          <p:cNvSpPr/>
          <p:nvPr/>
        </p:nvSpPr>
        <p:spPr>
          <a:xfrm rot="16200000">
            <a:off x="3629546" y="327780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8A88E2A-6D02-4ACC-9399-E33731231E76}"/>
              </a:ext>
            </a:extLst>
          </p:cNvPr>
          <p:cNvSpPr/>
          <p:nvPr/>
        </p:nvSpPr>
        <p:spPr>
          <a:xfrm rot="16200000">
            <a:off x="9706875" y="3261257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AAD9C093-DFBA-4185-8C26-2D756359A696}"/>
              </a:ext>
            </a:extLst>
          </p:cNvPr>
          <p:cNvSpPr/>
          <p:nvPr/>
        </p:nvSpPr>
        <p:spPr>
          <a:xfrm rot="16200000">
            <a:off x="4420623" y="327780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FB08A9F0-E053-4E68-8472-294968344736}"/>
              </a:ext>
            </a:extLst>
          </p:cNvPr>
          <p:cNvSpPr/>
          <p:nvPr/>
        </p:nvSpPr>
        <p:spPr>
          <a:xfrm rot="16200000">
            <a:off x="10612560" y="3259945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6002796" y="-2041094"/>
            <a:ext cx="88719" cy="1090994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99240" y="315753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11506546" y="315753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172988" y="309805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44003" y="2393583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1677980" y="249097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2478932" y="363394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Matériels utilisés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3310535" y="2367866"/>
            <a:ext cx="138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9274002" y="3709469"/>
            <a:ext cx="135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6AF3AE-621F-4EA8-89E1-79D4343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43FF94-987B-44F9-A29B-9B4362B8B378}"/>
              </a:ext>
            </a:extLst>
          </p:cNvPr>
          <p:cNvSpPr txBox="1"/>
          <p:nvPr/>
        </p:nvSpPr>
        <p:spPr>
          <a:xfrm>
            <a:off x="677409" y="3650230"/>
            <a:ext cx="124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Gantt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9255FB-F8A3-41B5-BB9D-4DC5685D9E6C}"/>
              </a:ext>
            </a:extLst>
          </p:cNvPr>
          <p:cNvSpPr txBox="1"/>
          <p:nvPr/>
        </p:nvSpPr>
        <p:spPr>
          <a:xfrm>
            <a:off x="4918235" y="2393583"/>
            <a:ext cx="135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C35F6E-73F8-42C9-8FD9-54703FD6EF2E}"/>
              </a:ext>
            </a:extLst>
          </p:cNvPr>
          <p:cNvSpPr txBox="1"/>
          <p:nvPr/>
        </p:nvSpPr>
        <p:spPr>
          <a:xfrm>
            <a:off x="6567244" y="249624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BB948C4-7844-41BF-96CE-2192143B809B}"/>
              </a:ext>
            </a:extLst>
          </p:cNvPr>
          <p:cNvSpPr txBox="1"/>
          <p:nvPr/>
        </p:nvSpPr>
        <p:spPr>
          <a:xfrm>
            <a:off x="8320005" y="2501591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371E92F-0F48-4F45-8F05-6E3C17EF8113}"/>
              </a:ext>
            </a:extLst>
          </p:cNvPr>
          <p:cNvSpPr txBox="1"/>
          <p:nvPr/>
        </p:nvSpPr>
        <p:spPr>
          <a:xfrm>
            <a:off x="5572086" y="3581635"/>
            <a:ext cx="139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FB19629-908C-45CC-A091-81ACC2F85FFC}"/>
              </a:ext>
            </a:extLst>
          </p:cNvPr>
          <p:cNvSpPr txBox="1"/>
          <p:nvPr/>
        </p:nvSpPr>
        <p:spPr>
          <a:xfrm>
            <a:off x="10985507" y="3799235"/>
            <a:ext cx="135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D1DCA05-7002-4A7B-9C97-068AF9D20988}"/>
              </a:ext>
            </a:extLst>
          </p:cNvPr>
          <p:cNvSpPr txBox="1"/>
          <p:nvPr/>
        </p:nvSpPr>
        <p:spPr>
          <a:xfrm>
            <a:off x="7219986" y="3531338"/>
            <a:ext cx="157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Connexion des différents composants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3D096FB-B57F-42A8-B21D-9351F8975B9E}"/>
              </a:ext>
            </a:extLst>
          </p:cNvPr>
          <p:cNvSpPr txBox="1"/>
          <p:nvPr/>
        </p:nvSpPr>
        <p:spPr>
          <a:xfrm>
            <a:off x="4114775" y="353133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B84E502-0E1A-416E-95DD-B8C4F08C60EF}"/>
              </a:ext>
            </a:extLst>
          </p:cNvPr>
          <p:cNvSpPr txBox="1"/>
          <p:nvPr/>
        </p:nvSpPr>
        <p:spPr>
          <a:xfrm>
            <a:off x="10306792" y="2492588"/>
            <a:ext cx="135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Matériels utilisés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3" y="799292"/>
            <a:ext cx="8271599" cy="728546"/>
          </a:xfrm>
        </p:spPr>
        <p:txBody>
          <a:bodyPr>
            <a:noAutofit/>
          </a:bodyPr>
          <a:lstStyle/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 err="1"/>
              <a:t>Cabler</a:t>
            </a:r>
            <a:r>
              <a:rPr lang="fr-FR" sz="1800" dirty="0"/>
              <a:t>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l’écran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Bibliothèque :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r>
              <a:rPr lang="fr-FR" b="1" dirty="0" err="1"/>
              <a:t>LiquidCrystal.h</a:t>
            </a:r>
            <a:r>
              <a:rPr lang="fr-FR" b="1" dirty="0"/>
              <a:t> </a:t>
            </a:r>
            <a:r>
              <a:rPr lang="fr-FR" dirty="0"/>
              <a:t>permet à une carte Arduino de contrôler les écrans </a:t>
            </a:r>
            <a:r>
              <a:rPr lang="fr-FR" dirty="0" err="1"/>
              <a:t>LiquidCrystal</a:t>
            </a:r>
            <a:r>
              <a:rPr lang="fr-FR" dirty="0"/>
              <a:t> ( LCD ) pour la plupart des LCD textuels .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F072DC3-0F10-4A61-88A5-D792DF90AB15}"/>
              </a:ext>
            </a:extLst>
          </p:cNvPr>
          <p:cNvSpPr txBox="1"/>
          <p:nvPr/>
        </p:nvSpPr>
        <p:spPr>
          <a:xfrm>
            <a:off x="9126583" y="4547615"/>
            <a:ext cx="239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1EE0EC59-A1CB-469B-9299-789726FFA8A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1E153EF-426A-475E-AAA7-52F1D4C5C5F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226C0069-64FC-4D75-89BD-40652912DA1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F9276D45-FFCB-4F20-A4F5-547E94E6584E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616804E5-97AD-47FC-ABE5-985698642C2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6421758C-2365-44F1-97EC-12A458E4E5E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AAF76CF3-5FCE-49A2-B394-F87E0924FBD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675EF0AF-5D39-491E-9BFB-2223D2CEE629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675D402D-232B-41F2-B6C1-187A171EC77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7F9E4C-20CB-4F8F-8275-126D80A4A73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25D893E-DC71-4A2E-B362-13F5C0B77542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694BF-7CA1-4306-BD76-FB822C5D95E1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F9643-C3F9-4F0E-9522-49AC8464BC7B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49DF74E-C6CE-4691-8EE9-028F196DB17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1E28625-5544-494C-A0D1-8CF2CC465F0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5" y="2158842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778598" y="1735454"/>
            <a:ext cx="3802119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311076" y="1735455"/>
            <a:ext cx="2902278" cy="452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AC1ED6-433E-412C-AE4A-BA1E60E2E0D7}"/>
              </a:ext>
            </a:extLst>
          </p:cNvPr>
          <p:cNvSpPr txBox="1"/>
          <p:nvPr/>
        </p:nvSpPr>
        <p:spPr>
          <a:xfrm>
            <a:off x="9860321" y="4495273"/>
            <a:ext cx="160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DAD719F-C5A4-4230-AB28-E806D213D6C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B5DF3EE2-6FD5-432D-B199-63B9977EC73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BE3D092-4A95-4C96-B634-3BFF9BEB3FE9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A33414AB-8BEB-48A2-9C36-934977B0044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D8511551-C1AE-4E07-88CC-FCB563F68FA4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9FC021D-9886-4FA6-ACE5-F81FE287C32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4CEF14B-FE7E-449F-8A07-8F2F096D7D9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B2F4DD57-02C0-49A9-BD83-4DBFFC845BD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C1F7D6FE-99BB-446E-B5EE-4E82B6D33BC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B6FD99-D275-47B1-A07F-E8A201F8A99A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A4783D0-CB3D-4C77-B356-34C7F90753E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9C69E-E951-49AB-9E58-B69B799064C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68758-F0DF-46DA-90C8-9060B61B07D5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0BD1219-644B-4AE1-A7F1-18F6F4FAB2C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BDB3FF-CB20-49DB-AD52-FD966DD13AD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8F093511-77DF-4B24-8060-FC0434981854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11AC088-4262-41EE-AE77-F652A02EAB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56" y="3894817"/>
            <a:ext cx="1717394" cy="29330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E93771-913A-4157-829C-D7C2CCF97A9E}"/>
              </a:ext>
            </a:extLst>
          </p:cNvPr>
          <p:cNvSpPr/>
          <p:nvPr/>
        </p:nvSpPr>
        <p:spPr>
          <a:xfrm>
            <a:off x="5206691" y="1664412"/>
            <a:ext cx="3290338" cy="241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Wingdings 3" charset="2"/>
              <a:buChar char=""/>
              <a:tabLst>
                <a:tab pos="1571625" algn="l"/>
              </a:tabLst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Note de la musique au claire de la lune :</a:t>
            </a:r>
          </a:p>
          <a:p>
            <a:pPr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tabLst>
                <a:tab pos="1571625" algn="l"/>
              </a:tabLs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 fa mi ré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9B59FFD-D73B-4A46-8A6E-52673AF4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/>
              <a:t>Programme permettant de vérifier le mot de passe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979A2D-D787-4665-98E3-837C485C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F1B87-0BED-4A3F-ABE2-3C3CB579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0"/>
            <a:r>
              <a:rPr lang="fr-FR" dirty="0"/>
              <a:t>Librairie :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endParaRPr lang="fr-FR" dirty="0"/>
          </a:p>
          <a:p>
            <a:pPr marL="0" lvl="0" indent="0">
              <a:buNone/>
            </a:pPr>
            <a:r>
              <a:rPr lang="fr-FR" dirty="0"/>
              <a:t>			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pPr lvl="0"/>
            <a:r>
              <a:rPr lang="fr-FR" dirty="0"/>
              <a:t>Définir le mot de passe</a:t>
            </a:r>
          </a:p>
          <a:p>
            <a:pPr lvl="0"/>
            <a:r>
              <a:rPr lang="fr-FR" dirty="0"/>
              <a:t>Configuration du clavier </a:t>
            </a:r>
          </a:p>
          <a:p>
            <a:pPr lvl="0"/>
            <a:r>
              <a:rPr lang="fr-FR" dirty="0"/>
              <a:t>Fonction permettant de vérifier le code et d’activer le buzzer et d’afficher l’énigme </a:t>
            </a:r>
          </a:p>
          <a:p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A1655AC-CD7F-4478-A5A5-1B6A325ED37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A2E9BE44-E445-49B2-B874-AAAB41395F6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951A6B72-6BC3-441B-B578-909E492CF531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32365D55-3153-4E09-AEEE-6EEF5121B27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A8A8047-A976-4895-B143-63975BA41AD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FCEFC9D-BD46-4EFC-8A49-9CD52ADF06C9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F2942A31-06B7-4DA0-B317-F683AB22214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70067DC7-473E-47F1-9DBF-F4D93EB49FE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05C24CEF-451A-428A-90C2-1BF07578B04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AE0BC2B1-040D-4582-A8A9-CF2EB5D0FBB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45A2F9-A371-48A7-AA71-C56FBF00F4B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550AC89-7791-4ACD-A2CB-08F5DA674B44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13934-88D3-40D2-936D-096D6B56757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E397D0-219A-407C-97F3-FC4409E9AB5F}"/>
              </a:ext>
            </a:extLst>
          </p:cNvPr>
          <p:cNvSpPr/>
          <p:nvPr/>
        </p:nvSpPr>
        <p:spPr>
          <a:xfrm>
            <a:off x="11606255" y="435162"/>
            <a:ext cx="106159" cy="44776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ABB51B-56BE-4845-9B2D-B59D1EFC0937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5480EAF-D0BC-4A84-8982-12F0E4383949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5B67599-F41A-4702-AFE0-C0DCC51D41C7}"/>
              </a:ext>
            </a:extLst>
          </p:cNvPr>
          <p:cNvSpPr txBox="1"/>
          <p:nvPr/>
        </p:nvSpPr>
        <p:spPr>
          <a:xfrm>
            <a:off x="9858571" y="4479263"/>
            <a:ext cx="160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64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0723F31-CFB7-4B59-BEF2-32A63115523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39BADD-3790-433A-BF99-FB85E5B7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Câblage de l’ensemble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FDF86-986A-43AD-B6FC-E337F02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4" y="2045494"/>
            <a:ext cx="2934714" cy="388077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2FD40-43B7-4319-92FF-5EB3FCD41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10735" r="7539" b="8048"/>
          <a:stretch/>
        </p:blipFill>
        <p:spPr>
          <a:xfrm>
            <a:off x="509038" y="1733264"/>
            <a:ext cx="5382956" cy="4066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025BD-4CF5-4A92-BC5D-9AC0573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F0ED2C-DB2B-4473-B7A8-91CF6CC33352}"/>
              </a:ext>
            </a:extLst>
          </p:cNvPr>
          <p:cNvSpPr txBox="1"/>
          <p:nvPr/>
        </p:nvSpPr>
        <p:spPr>
          <a:xfrm>
            <a:off x="10043071" y="5033898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35BA589-7EF7-45BD-9E89-A625D179E14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11D33AB-73E1-4E69-9487-E6FB60B6EF5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76B41AF-D9EA-4724-8283-7FEDEC41543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450F9FB-955B-4AAA-80A2-01E4FB43836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1A3EBE82-3666-4208-8673-A6D6C1C7213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E0B4D12-3F1E-443F-A627-DBE7FD15D888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2DB960C-CA52-4F29-9F11-A5EE4B61630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82A9BC0E-503C-432A-825F-FE2C3FCCAD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ADB51D9-05AF-4971-B29E-9F4553C1D14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2929D16-968C-45DB-8AE6-ABBB89CFDBA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FD4DE-ADEA-44E8-98DA-A655E74ED98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F92BE-189B-466C-B805-C1ACA5AB63E8}"/>
              </a:ext>
            </a:extLst>
          </p:cNvPr>
          <p:cNvSpPr/>
          <p:nvPr/>
        </p:nvSpPr>
        <p:spPr>
          <a:xfrm>
            <a:off x="11606255" y="435163"/>
            <a:ext cx="104776" cy="495130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A71386-2729-4FDC-BCDB-E84C4266C1C5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2C2A65A-A370-41C5-BBEB-60A7C924BD0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7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BA711-6004-4C65-A55C-3382451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200764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39C98-3511-4A42-9AFE-59AD7A1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5FBF0FC-86B3-425A-B772-802C5AF272A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AF96E61D-46A8-4CA9-8155-5FE0A2843ADC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AE0F6D63-DD9E-42BD-8247-8866158183D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ED15CE7-4A89-496E-8560-027426CBF3C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428607A-0F8F-42C0-A12A-068C45C567D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29B58C71-6CB6-40D9-A5FD-F1174337430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1C49977-9D1F-478D-9850-9F07E5ECD33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7B3FAE4-6D04-46C6-B5E5-76B75EFA8C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C19EA79A-975F-4015-BFA9-EA27E91FD967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988D0-E38E-4546-B1D6-054ECE4C190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AC10BA-9343-43E2-A3F2-5248649A3DE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97F0A-6210-4421-AAAD-BFBE95714F8F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59B333-513E-4AFE-9806-AEDBBCA7ABB6}"/>
              </a:ext>
            </a:extLst>
          </p:cNvPr>
          <p:cNvSpPr/>
          <p:nvPr/>
        </p:nvSpPr>
        <p:spPr>
          <a:xfrm>
            <a:off x="11606255" y="435162"/>
            <a:ext cx="104775" cy="5444751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BE905D-A3C2-4976-A44F-87DC5776F509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6C20E1-E500-45A2-B85C-958C128D93AA}"/>
              </a:ext>
            </a:extLst>
          </p:cNvPr>
          <p:cNvSpPr txBox="1"/>
          <p:nvPr/>
        </p:nvSpPr>
        <p:spPr>
          <a:xfrm>
            <a:off x="9770666" y="5534841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243859F-7669-4D0B-A0EF-114B31E88E87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07E366-38F8-4499-B4EE-56616B67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81" y="805675"/>
            <a:ext cx="8040866" cy="58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A4702-C0F1-4055-8375-A45F2254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4516103" cy="759423"/>
          </a:xfrm>
        </p:spPr>
        <p:txBody>
          <a:bodyPr>
            <a:normAutofit/>
          </a:bodyPr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D4EBE-353C-4C3F-BE7F-092649F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556521-1D3D-4160-B727-32FDCAFE70E1}"/>
              </a:ext>
            </a:extLst>
          </p:cNvPr>
          <p:cNvSpPr txBox="1"/>
          <p:nvPr/>
        </p:nvSpPr>
        <p:spPr>
          <a:xfrm>
            <a:off x="10043072" y="6216048"/>
            <a:ext cx="145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A26E9DE-CB75-4D62-A38C-7B51F3B0FD8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5AD6EE2-C5E9-4D58-82D2-10B4AFCA9F3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64E7F438-E997-4EC8-A2C2-EEB42AED1F6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0BF307A-5AB5-4B13-A840-8F612FA38C2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AE7FCA97-52A1-4EDA-A53B-15BADE35135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898C864E-850F-4B17-9D70-15B952646A1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E3B5C51F-93B5-4F6C-963D-F05964E2C3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96206B5F-0655-4F74-9E30-C0EF2A86513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FEED1FDD-3D71-4B97-9C56-6E348570A08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426EB3-A64B-43BC-9074-803036E87AD6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69E4F7-8067-4556-950F-C8C744B0D99A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00A36F-7C08-4C9C-B755-D6C834F1925D}"/>
              </a:ext>
            </a:extLst>
          </p:cNvPr>
          <p:cNvSpPr/>
          <p:nvPr/>
        </p:nvSpPr>
        <p:spPr>
          <a:xfrm>
            <a:off x="11606255" y="435162"/>
            <a:ext cx="104775" cy="613177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A027598-B179-497F-9B4D-D848C796660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3E8D63A-1C84-4E28-B6F4-81A641C715BD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49B3209-BABC-4084-B3EC-F06ED20AE73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553EC5-1B84-4F37-A22F-A85CE819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28" y="1505412"/>
            <a:ext cx="6791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EB050-F1EF-4222-89B3-81870001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36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Schéma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5603-DC7F-403F-B230-CA360710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1EA9C-7C01-4A7B-8709-D180D36E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0"/>
          <a:stretch/>
        </p:blipFill>
        <p:spPr>
          <a:xfrm>
            <a:off x="351758" y="973023"/>
            <a:ext cx="9285293" cy="57096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E360FBA-84EB-4CF1-A0E0-E14396754B8E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CDAAF41-1F4C-4284-B259-3C5FE1B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1B1075FB-7AC2-441F-A66F-CD1AB284F1F7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8A547B79-92CD-4900-9095-75096E7F308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846DF206-FAC1-4D0F-812B-620039CCCB7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1283231-7CBD-49BC-B3F7-B995CE6BBCA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14700759-2120-4D78-AD0D-F6AA8C8F05E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D8F00A4F-916D-48CF-B732-3E60F13DAF3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FF66E02A-2C71-4069-89DB-5A7A30E2718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3169F58E-415B-498B-AA0D-0F63524C0C3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3AF918C-4DF7-4369-84F7-6A09D0BDC9E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1102F8-3577-45D9-A55E-D964EA71A5E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AA55884-54A3-4D14-9AC6-372B437748E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D15E37-636A-48D7-B2FC-2B9204111E10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FBAAA77-FCEB-47B7-9F10-3745D71A12DE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81F80BC-5178-4337-9CB6-394EC1C4A7C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4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95271" cy="591430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235B01-1C88-459A-BFB6-1531727AB3D4}"/>
              </a:ext>
            </a:extLst>
          </p:cNvPr>
          <p:cNvCxnSpPr>
            <a:cxnSpLocks/>
          </p:cNvCxnSpPr>
          <p:nvPr/>
        </p:nvCxnSpPr>
        <p:spPr>
          <a:xfrm>
            <a:off x="6244046" y="1046451"/>
            <a:ext cx="0" cy="3120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731B43C-C73F-4174-9E70-4B8EC06080AE}"/>
              </a:ext>
            </a:extLst>
          </p:cNvPr>
          <p:cNvCxnSpPr>
            <a:cxnSpLocks/>
          </p:cNvCxnSpPr>
          <p:nvPr/>
        </p:nvCxnSpPr>
        <p:spPr>
          <a:xfrm>
            <a:off x="4249783" y="4167045"/>
            <a:ext cx="19942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EF89E9C-786D-47D0-BC84-5728A49F28A8}"/>
              </a:ext>
            </a:extLst>
          </p:cNvPr>
          <p:cNvCxnSpPr>
            <a:cxnSpLocks/>
          </p:cNvCxnSpPr>
          <p:nvPr/>
        </p:nvCxnSpPr>
        <p:spPr>
          <a:xfrm flipV="1">
            <a:off x="4249783" y="4167045"/>
            <a:ext cx="0" cy="2555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94666DC-0E81-496A-993F-AD3B0C0C7ECE}"/>
              </a:ext>
            </a:extLst>
          </p:cNvPr>
          <p:cNvCxnSpPr>
            <a:cxnSpLocks/>
          </p:cNvCxnSpPr>
          <p:nvPr/>
        </p:nvCxnSpPr>
        <p:spPr>
          <a:xfrm flipV="1">
            <a:off x="4249783" y="6723017"/>
            <a:ext cx="5120640" cy="21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B189B4-A546-431B-BAA4-E1E34C94553A}"/>
              </a:ext>
            </a:extLst>
          </p:cNvPr>
          <p:cNvCxnSpPr>
            <a:cxnSpLocks/>
          </p:cNvCxnSpPr>
          <p:nvPr/>
        </p:nvCxnSpPr>
        <p:spPr>
          <a:xfrm flipV="1">
            <a:off x="9370423" y="1019071"/>
            <a:ext cx="0" cy="57039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EDEB429-5C46-4D69-B129-CD8950E4281D}"/>
              </a:ext>
            </a:extLst>
          </p:cNvPr>
          <p:cNvCxnSpPr>
            <a:cxnSpLocks/>
          </p:cNvCxnSpPr>
          <p:nvPr/>
        </p:nvCxnSpPr>
        <p:spPr>
          <a:xfrm flipV="1">
            <a:off x="6244046" y="1010409"/>
            <a:ext cx="3126377" cy="26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CFC37-DCB7-4D14-9276-DEB64F07C39D}"/>
              </a:ext>
            </a:extLst>
          </p:cNvPr>
          <p:cNvSpPr/>
          <p:nvPr/>
        </p:nvSpPr>
        <p:spPr>
          <a:xfrm>
            <a:off x="833097" y="994795"/>
            <a:ext cx="5338577" cy="3125560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ED2CA-562F-4359-932D-8474E646508B}"/>
              </a:ext>
            </a:extLst>
          </p:cNvPr>
          <p:cNvSpPr/>
          <p:nvPr/>
        </p:nvSpPr>
        <p:spPr>
          <a:xfrm>
            <a:off x="830124" y="4120354"/>
            <a:ext cx="3347285" cy="2671121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9197F8AA-8790-4772-8F6B-B2A41E4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8F86CC-3114-4181-9D29-286C12415021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341A4B19-9DB0-4073-B6FF-5F8FF801D31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B36A6C13-C9F7-4FE1-B8CA-3E03D4103E8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3A60BE8-9FC1-4E25-99F4-A088104D9206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Organigramme : Terminateur 78">
            <a:extLst>
              <a:ext uri="{FF2B5EF4-FFF2-40B4-BE49-F238E27FC236}">
                <a16:creationId xmlns:a16="http://schemas.microsoft.com/office/drawing/2014/main" id="{705B39E5-D799-4A01-9C55-C8F58DC4EC2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Organigramme : Terminateur 79">
            <a:extLst>
              <a:ext uri="{FF2B5EF4-FFF2-40B4-BE49-F238E27FC236}">
                <a16:creationId xmlns:a16="http://schemas.microsoft.com/office/drawing/2014/main" id="{09A57EA8-BD35-4A23-B2D2-F5295589992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BEA2D49D-65BE-452B-A5AA-570B2A432D8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A0912471-DAE8-4365-962F-A08C80E4084F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EC364C09-BE46-4189-94EC-43F908A1836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299BFEEB-5EB9-4BBC-8449-321EB789195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8E34E3-2173-43F3-AC02-3B4261E4938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9A66D19-51BB-4485-BE72-F1B619D9739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47F5A1-1E3C-4962-93B3-F9BCB81A6F13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BBCB2A0-85C1-497C-ADF6-BB8DC7D8EA1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58379882-657D-4111-B417-240EB4010DD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8E38-692F-43B2-ACEF-049D924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Gantt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D38E6-EEC9-4428-AFBF-E97EE6D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35" y="1672819"/>
            <a:ext cx="5863975" cy="493447"/>
          </a:xfrm>
        </p:spPr>
        <p:txBody>
          <a:bodyPr>
            <a:normAutofit/>
          </a:bodyPr>
          <a:lstStyle/>
          <a:p>
            <a:r>
              <a:rPr lang="fr-FR" sz="2400" u="sng" dirty="0"/>
              <a:t>Commun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F9DFD1-8107-4267-9FBD-7F4132B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415FC51-0A29-406F-82CA-657EF5DD0394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820EFBAA-90AA-458B-A308-09C796225FDB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A46FB7B6-A0C5-411D-80D8-2690B727662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3ADD606-8440-4770-9BFB-0EFF8CC900A1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C63A94F-BA90-41C4-ABB9-29F8C9A07F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935A3928-0E33-493F-899F-69A33A35881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3AD0D50E-8925-42C2-AABA-9476BE4F3DD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9CE767E8-79E9-49AE-A739-86D25B6B89E9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63F0810-A556-4DF1-BB41-3A15F3E76D2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CFD09C75-B30B-4FC1-923C-5C947C97E30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14772F-F995-4494-83D8-8C8E29B3138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089E3D8-BD36-4DA2-B16B-47BA775A881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60F054-02BA-4CD8-82E6-D6AFFABC75B3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9067E87-E29F-4F4F-A746-3B51878AC32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D69434-2117-4B93-963F-6CCCD75BD574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713DEA-31BA-4D2F-8350-15532BD2A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5"/>
          <a:stretch/>
        </p:blipFill>
        <p:spPr>
          <a:xfrm>
            <a:off x="292175" y="2613242"/>
            <a:ext cx="9348976" cy="25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B084-EA02-4C10-9643-40A0A9E1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1" y="76882"/>
            <a:ext cx="8596668" cy="1320800"/>
          </a:xfrm>
        </p:spPr>
        <p:txBody>
          <a:bodyPr/>
          <a:lstStyle/>
          <a:p>
            <a:r>
              <a:rPr lang="fr-FR" dirty="0"/>
              <a:t>Diagramme de Gantt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79D9-D825-4B72-AF1C-59643054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56E244-DBEB-405F-AF0E-4545D38FB771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4E2D641-E4DE-4D56-AB23-E6F84C20234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7A9B3E4A-71D8-4CB3-B071-B0AC1EC276F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C6A4414-CF17-415A-AF29-F517A70609B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B036CC2C-97AA-4654-870B-15AA2E5C57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AF2DAF71-EC6B-4522-B83C-A86A3A44185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6476150E-69B7-406C-A427-9C66F9772BDD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7648C74-A636-483F-B2B9-50D8499F4C2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2CCC5354-7C73-4190-82FD-DFE7077D9B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9AB6583-203E-42BE-BEEB-D81409F4E11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D87ED4-DE79-4A61-B193-0877EBABA3F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801E4B1-10C9-49A1-8BC4-914A16595F3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B7E98A-7E88-4B78-9367-103E06F52A7C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727866D-EBCA-4FF2-B3B0-DBB3D08285C4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23EB190-2DEE-47F9-8AF7-5A74D651E441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B7C58B-A88A-4762-AD1C-41BA92022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74" y="707897"/>
            <a:ext cx="7836924" cy="49881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21C7E1E-1DCF-44A3-AC0E-9339ADD39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48"/>
          <a:stretch/>
        </p:blipFill>
        <p:spPr>
          <a:xfrm>
            <a:off x="700561" y="5696034"/>
            <a:ext cx="7652826" cy="10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Application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93750-01B1-497E-8BFB-7F23611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6CBF5F-0142-4ECD-93C3-131F8D0DAD32}"/>
              </a:ext>
            </a:extLst>
          </p:cNvPr>
          <p:cNvSpPr txBox="1"/>
          <p:nvPr/>
        </p:nvSpPr>
        <p:spPr>
          <a:xfrm>
            <a:off x="9609270" y="1229543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0F3C12EE-3B04-49D0-B716-85AFE798AB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5A5B1798-6674-4CD7-9106-5857B09605F5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AC2EB230-0498-4086-9825-6F99F90AEBBA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FA4A9433-CDA7-4C29-81D4-EFD4C3EC02FC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9D6198E6-2358-4D2E-8DFA-B2E0EB38318D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A4D54703-7DA7-424F-9F69-6104607B8F0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E5D4D315-DBC4-49CE-9834-93898CCAAB3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510CA4BC-91BF-4D46-AF89-768278F2CC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14E2A2B4-D310-4EAE-894A-5BA61E15B8B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A7C277-89C3-45F9-A277-8A583720704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67B319B-8BD2-44C2-A1B1-76530934A53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E1EEDC-A034-4542-B10D-984B6929D00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277457-A479-4E1B-A17B-899ACE1C623D}"/>
              </a:ext>
            </a:extLst>
          </p:cNvPr>
          <p:cNvSpPr/>
          <p:nvPr/>
        </p:nvSpPr>
        <p:spPr>
          <a:xfrm>
            <a:off x="11606255" y="435163"/>
            <a:ext cx="104775" cy="105356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3218989-87F8-4F39-B8A5-C05539272EF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4680B2F-F941-46AA-9EBB-FB23B9593C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EF563-3285-4B78-8855-47022F65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E4D36-1B5A-4B4E-B13D-234F2B63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23C7A9F-D974-4D7C-9907-921647CAF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52929"/>
              </p:ext>
            </p:extLst>
          </p:nvPr>
        </p:nvGraphicFramePr>
        <p:xfrm>
          <a:off x="1037699" y="1538343"/>
          <a:ext cx="7928747" cy="4400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590DEE37-B982-4039-BE9B-AB3657E3E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262" y="2501192"/>
            <a:ext cx="1999798" cy="8352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826399-0FBD-4347-92BF-D4693B0235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602" r="10750"/>
          <a:stretch/>
        </p:blipFill>
        <p:spPr>
          <a:xfrm>
            <a:off x="2415183" y="2501192"/>
            <a:ext cx="1999798" cy="835210"/>
          </a:xfrm>
          <a:prstGeom prst="rect">
            <a:avLst/>
          </a:prstGeom>
        </p:spPr>
      </p:pic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CAC27F01-6F89-42A8-9DD6-F272B1A832FA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17F8CA9C-ED8C-405C-B5B1-01ADE1DC735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C353646F-3721-4CEA-A94B-A8E1AAFAE6F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93A026F4-7A6C-4306-9874-D93EA1923AAA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269912EB-A6EF-4574-8A13-3E391A2A014A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E9BC8636-7BA2-4D31-A05E-1C58311BAAE6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952058EB-4E9C-46D7-9101-89170A88F57B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7AAFD79-ADC7-4C4A-B392-101EFF05648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2525B590-2EB2-4622-A07F-9459743310FE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9C71B8-A89D-49ED-9A27-A2F1EF3D8CBB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E25EFA0-CA39-4DD1-9573-C7B1301C926C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E94D15-A164-4B77-939E-B3B55E67DBE2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B91B00-7A31-4AC4-AF3F-EE8DC72424B3}"/>
              </a:ext>
            </a:extLst>
          </p:cNvPr>
          <p:cNvSpPr/>
          <p:nvPr/>
        </p:nvSpPr>
        <p:spPr>
          <a:xfrm>
            <a:off x="11606255" y="435163"/>
            <a:ext cx="104775" cy="105356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9B15685-786D-4B0D-A2E7-0C259767A82C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EFEAE77-E546-4512-A1B2-14533527BA95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B762B97-EF6A-4502-86FF-98B375A18AFD}"/>
              </a:ext>
            </a:extLst>
          </p:cNvPr>
          <p:cNvSpPr txBox="1"/>
          <p:nvPr/>
        </p:nvSpPr>
        <p:spPr>
          <a:xfrm>
            <a:off x="9609270" y="1229543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2499758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F34AC-0F8F-4CB9-B05D-9FC32D9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81" y="330925"/>
            <a:ext cx="5277105" cy="78028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4D456-49F4-4616-93C3-CF785872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2C2854-A7F8-4A07-9542-AEBA7BF97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74713"/>
          <a:stretch/>
        </p:blipFill>
        <p:spPr>
          <a:xfrm>
            <a:off x="2437080" y="2569907"/>
            <a:ext cx="4029379" cy="43891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F75EE04-E61F-4F4A-A247-35E66D74CF17}"/>
              </a:ext>
            </a:extLst>
          </p:cNvPr>
          <p:cNvSpPr txBox="1">
            <a:spLocks/>
          </p:cNvSpPr>
          <p:nvPr/>
        </p:nvSpPr>
        <p:spPr>
          <a:xfrm>
            <a:off x="677334" y="3343213"/>
            <a:ext cx="3903811" cy="29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et de naviguer entre les pages facilement (Bootstrap, plugins).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AE46E3-F58F-457A-A569-609E931C2481}"/>
              </a:ext>
            </a:extLst>
          </p:cNvPr>
          <p:cNvSpPr txBox="1">
            <a:spLocks/>
          </p:cNvSpPr>
          <p:nvPr/>
        </p:nvSpPr>
        <p:spPr>
          <a:xfrm>
            <a:off x="1073575" y="1674223"/>
            <a:ext cx="1190231" cy="53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r>
              <a:rPr lang="fr-FR" sz="2400" b="1" u="sng" dirty="0"/>
              <a:t>Menu :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AA9C08D-8934-4A6B-9FF3-710FF30213AD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DA28C47-174D-49DD-8882-3F0015898582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75D885A6-5D6F-4F6C-A441-CDB559C49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2A409F00-69D5-41AF-A9A6-DA25DFC67B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486AC08-1C63-4632-9615-12A5C37A798B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CC142108-7DDC-40C4-B162-7C280FCE727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Organigramme : Terminateur 49">
            <a:extLst>
              <a:ext uri="{FF2B5EF4-FFF2-40B4-BE49-F238E27FC236}">
                <a16:creationId xmlns:a16="http://schemas.microsoft.com/office/drawing/2014/main" id="{52E6FA79-B708-499A-A86D-4390713745A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95B627F7-4EF5-4AED-A18A-E81F4CFD19F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696743E-290D-49CF-B2CD-B442F4D7BA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45520EA-5AF2-47F9-8C77-7220E0C1642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87C0CB-0F6D-4B1C-966E-95806211ADE0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5630E9-DF52-455A-AD44-CDA4DAC0903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B09420-1251-4B51-80B5-3882BE6133C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4739D-24F8-42BD-A52D-627A59126926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94DD6F6-11C3-40A1-98A2-92032B314FEF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E9EC751-CD42-4974-8C0F-BCBE1D898B63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225ED4B-B143-4760-971F-6FC958A30AF6}"/>
              </a:ext>
            </a:extLst>
          </p:cNvPr>
          <p:cNvCxnSpPr>
            <a:cxnSpLocks/>
          </p:cNvCxnSpPr>
          <p:nvPr/>
        </p:nvCxnSpPr>
        <p:spPr>
          <a:xfrm flipV="1">
            <a:off x="4811697" y="574194"/>
            <a:ext cx="2059883" cy="19026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C250A637-8C31-4695-8486-519B79984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2" r="9158" b="1497"/>
          <a:stretch/>
        </p:blipFill>
        <p:spPr>
          <a:xfrm>
            <a:off x="7066742" y="175365"/>
            <a:ext cx="2137092" cy="65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6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579</Words>
  <Application>Microsoft Office PowerPoint</Application>
  <PresentationFormat>Grand écran</PresentationFormat>
  <Paragraphs>217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Schéma global</vt:lpstr>
      <vt:lpstr>Diagramme de Gantt </vt:lpstr>
      <vt:lpstr>Diagramme de Gantt</vt:lpstr>
      <vt:lpstr>Application web </vt:lpstr>
      <vt:lpstr>Matériels utilisés</vt:lpstr>
      <vt:lpstr>Présentation des pages web</vt:lpstr>
      <vt:lpstr>Présentation des pages web</vt:lpstr>
      <vt:lpstr>Présentation des pages web</vt:lpstr>
      <vt:lpstr>Diagramme de séquence</vt:lpstr>
      <vt:lpstr>Diagramme de séquence</vt:lpstr>
      <vt:lpstr>Diagramme de séquence</vt:lpstr>
      <vt:lpstr>Base de donnée</vt:lpstr>
      <vt:lpstr>Application Arduino</vt:lpstr>
      <vt:lpstr>Matériels utilisés</vt:lpstr>
      <vt:lpstr>Application Arduino</vt:lpstr>
      <vt:lpstr>Présentation PowerPoint</vt:lpstr>
      <vt:lpstr>Connexion des différents composants </vt:lpstr>
      <vt:lpstr>Présentation PowerPoint</vt:lpstr>
      <vt:lpstr>Programme permettant de vérifier le mot de passe</vt:lpstr>
      <vt:lpstr>Câblage de l’ensemble </vt:lpstr>
      <vt:lpstr>Diagramme de séquence</vt:lpstr>
      <vt:lpstr>Diagramme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13</cp:revision>
  <dcterms:created xsi:type="dcterms:W3CDTF">2020-03-13T13:44:38Z</dcterms:created>
  <dcterms:modified xsi:type="dcterms:W3CDTF">2020-03-13T15:28:01Z</dcterms:modified>
</cp:coreProperties>
</file>