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6" r:id="rId2"/>
    <p:sldId id="270" r:id="rId3"/>
    <p:sldId id="269" r:id="rId4"/>
    <p:sldId id="258" r:id="rId5"/>
    <p:sldId id="259" r:id="rId6"/>
    <p:sldId id="275" r:id="rId7"/>
    <p:sldId id="274" r:id="rId8"/>
    <p:sldId id="271" r:id="rId9"/>
    <p:sldId id="263" r:id="rId10"/>
    <p:sldId id="264" r:id="rId11"/>
    <p:sldId id="265" r:id="rId12"/>
    <p:sldId id="273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6224" autoAdjust="0"/>
  </p:normalViewPr>
  <p:slideViewPr>
    <p:cSldViewPr snapToGrid="0">
      <p:cViewPr varScale="1">
        <p:scale>
          <a:sx n="86" d="100"/>
          <a:sy n="86" d="100"/>
        </p:scale>
        <p:origin x="120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1AD4F-F5E1-44BF-B2CE-5CC53752312E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03F40-5359-45BD-BFB3-41D3E922B8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2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9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3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3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04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8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10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2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7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2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1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5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70843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Revue de projet n°2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64457-C548-4C11-937B-D5CE1863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6" y="914632"/>
            <a:ext cx="8596668" cy="1320800"/>
          </a:xfrm>
        </p:spPr>
        <p:txBody>
          <a:bodyPr/>
          <a:lstStyle/>
          <a:p>
            <a:r>
              <a:rPr lang="fr-FR" dirty="0"/>
              <a:t>Connexion du pavé numérique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A1AE2A-B082-496C-A1E0-46A52A5F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711257" cy="3881437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Câblage du pavé numérique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29CBE0-F8EC-4217-A56C-BCEB6B74C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0717" y="2540464"/>
            <a:ext cx="3481388" cy="384079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83A3324-3406-4F47-8935-BF75427E0CC2}"/>
              </a:ext>
            </a:extLst>
          </p:cNvPr>
          <p:cNvSpPr txBox="1">
            <a:spLocks/>
          </p:cNvSpPr>
          <p:nvPr/>
        </p:nvSpPr>
        <p:spPr>
          <a:xfrm>
            <a:off x="4348293" y="1949704"/>
            <a:ext cx="64669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de connexion avec la bibliothèque &lt;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Keypad.h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3BB8CF-31F0-470A-87AB-AA6A92CC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723" y="2540464"/>
            <a:ext cx="4556054" cy="2799419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4B20E71C-E7D2-49CF-9E2A-461F6DEFA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78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AD442-B16F-476B-9790-6E67B56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04" y="799292"/>
            <a:ext cx="4890164" cy="728546"/>
          </a:xfrm>
        </p:spPr>
        <p:txBody>
          <a:bodyPr>
            <a:normAutofit fontScale="90000"/>
          </a:bodyPr>
          <a:lstStyle/>
          <a:p>
            <a:r>
              <a:rPr lang="fr-FR" dirty="0"/>
              <a:t>Connexion de l’afficheur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51E94F-E7E0-4881-A550-675FD40C88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0119" y="1730820"/>
            <a:ext cx="4890164" cy="440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Connecter Ecran LCD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Affichage de l’énigme sur l’</a:t>
            </a:r>
            <a:r>
              <a:rPr lang="fr-FR" sz="1800" dirty="0" err="1"/>
              <a:t>ecran</a:t>
            </a:r>
            <a:r>
              <a:rPr lang="fr-FR" sz="1800" dirty="0"/>
              <a:t> quand le code est bon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EA4B949-06FA-4096-83AB-E011A5F55242}"/>
              </a:ext>
            </a:extLst>
          </p:cNvPr>
          <p:cNvSpPr txBox="1">
            <a:spLocks/>
          </p:cNvSpPr>
          <p:nvPr/>
        </p:nvSpPr>
        <p:spPr>
          <a:xfrm>
            <a:off x="5499627" y="17038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Code de connexion avec librairie "</a:t>
            </a:r>
            <a:r>
              <a:rPr lang="fr-FR" dirty="0" err="1"/>
              <a:t>LiquidCrystal.h</a:t>
            </a:r>
            <a:r>
              <a:rPr lang="fr-FR" dirty="0"/>
              <a:t>"  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7D77F9-F00E-4AF1-BE02-1057BAD0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968" y="2568147"/>
            <a:ext cx="4401664" cy="24610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459C5C6-CB41-4C0D-8DFB-05145DEC6D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" y="2235169"/>
            <a:ext cx="4133850" cy="2186940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1D2A2ED6-3334-446B-B7F9-4AEDA8226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89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E730F-638A-4AD6-805E-26DCB391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2" y="872797"/>
            <a:ext cx="4496831" cy="766432"/>
          </a:xfrm>
        </p:spPr>
        <p:txBody>
          <a:bodyPr>
            <a:normAutofit fontScale="90000"/>
          </a:bodyPr>
          <a:lstStyle/>
          <a:p>
            <a:r>
              <a:rPr lang="fr-FR" dirty="0"/>
              <a:t>Connexion du buzzer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A4F665-5FA9-4A3A-B03C-4508567F26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4" y="2514505"/>
            <a:ext cx="3702882" cy="228052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CE1002-9451-499A-8E57-11C489542EF4}"/>
              </a:ext>
            </a:extLst>
          </p:cNvPr>
          <p:cNvSpPr txBox="1">
            <a:spLocks/>
          </p:cNvSpPr>
          <p:nvPr/>
        </p:nvSpPr>
        <p:spPr>
          <a:xfrm>
            <a:off x="676656" y="1930400"/>
            <a:ext cx="4575568" cy="452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Connecter le buzzer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Buzzer activer quand le code est bon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143EE69-EB99-46A2-A8C6-6FEC45AE874C}"/>
              </a:ext>
            </a:extLst>
          </p:cNvPr>
          <p:cNvSpPr txBox="1">
            <a:spLocks/>
          </p:cNvSpPr>
          <p:nvPr/>
        </p:nvSpPr>
        <p:spPr>
          <a:xfrm>
            <a:off x="5424412" y="633140"/>
            <a:ext cx="4664100" cy="593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Définir les constantes de fréquences</a:t>
            </a:r>
          </a:p>
          <a:p>
            <a:pPr>
              <a:buClr>
                <a:schemeClr val="accent4"/>
              </a:buClr>
            </a:pPr>
            <a:r>
              <a:rPr lang="fr-FR" dirty="0"/>
              <a:t>Tableau pour la mélodie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439E21-B2E8-4D78-B73E-9D60727A16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34" y="1554782"/>
            <a:ext cx="4104755" cy="5012434"/>
          </a:xfrm>
          <a:prstGeom prst="rect">
            <a:avLst/>
          </a:prstGeom>
        </p:spPr>
      </p:pic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0D70B7B2-5CF2-4E69-B68B-58C46E2FB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2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902F3-9937-4DB7-AC73-46E736BF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458439" cy="3880773"/>
          </a:xfrm>
        </p:spPr>
        <p:txBody>
          <a:bodyPr/>
          <a:lstStyle/>
          <a:p>
            <a:pPr marL="0" indent="0">
              <a:buNone/>
            </a:pPr>
            <a:r>
              <a:rPr lang="fr-FR" sz="2000" u="sng" dirty="0"/>
              <a:t>Connexion des composants :</a:t>
            </a:r>
          </a:p>
          <a:p>
            <a:pPr marL="0" indent="0">
              <a:buNone/>
            </a:pPr>
            <a:endParaRPr lang="fr-FR" sz="2000" u="sng" dirty="0"/>
          </a:p>
          <a:p>
            <a:r>
              <a:rPr lang="fr-FR" dirty="0"/>
              <a:t>Câbler les composants sur l'Arduino.</a:t>
            </a:r>
          </a:p>
          <a:p>
            <a:r>
              <a:rPr lang="fr-FR" dirty="0"/>
              <a:t>Coder le programme de connexion sur l’Arduino avec les librairies correspondantes.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CD23E67-4CEA-4EF2-A1F5-BF44ED402977}"/>
              </a:ext>
            </a:extLst>
          </p:cNvPr>
          <p:cNvSpPr txBox="1">
            <a:spLocks/>
          </p:cNvSpPr>
          <p:nvPr/>
        </p:nvSpPr>
        <p:spPr>
          <a:xfrm>
            <a:off x="677333" y="568326"/>
            <a:ext cx="5921049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Développement Arduino</a:t>
            </a: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B23DB64B-9248-4262-BD92-EE7F6FE67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89E1277-11F9-412A-948F-626C83E2E89F}"/>
              </a:ext>
            </a:extLst>
          </p:cNvPr>
          <p:cNvSpPr txBox="1">
            <a:spLocks/>
          </p:cNvSpPr>
          <p:nvPr/>
        </p:nvSpPr>
        <p:spPr>
          <a:xfrm>
            <a:off x="5150063" y="2072104"/>
            <a:ext cx="432949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u="sng" dirty="0"/>
              <a:t>Afficher l’énigme et activer le buzzer :</a:t>
            </a:r>
          </a:p>
          <a:p>
            <a:pPr marL="0" indent="0">
              <a:buNone/>
            </a:pPr>
            <a:endParaRPr lang="fr-FR" sz="2000" u="sng" dirty="0"/>
          </a:p>
          <a:p>
            <a:pPr>
              <a:buClr>
                <a:schemeClr val="accent4"/>
              </a:buClr>
            </a:pPr>
            <a:r>
              <a:rPr lang="fr-FR" dirty="0"/>
              <a:t>Coder sur l'Arduino le programme permettant d’activer le buzzer et d’afficher l’énigme sur l’écran LCD.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vérifié le code du pavé numérique.</a:t>
            </a:r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41FDEEF8-9A75-4299-8AD1-68DEF044FA12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B9DD9-0780-4E42-BB36-A4FFFC19FD9F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8A2697BC-A7E2-43CB-ACEB-82F07B61B86A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C9E07C-A9E8-4C22-9B58-1E9E02CA8E57}"/>
              </a:ext>
            </a:extLst>
          </p:cNvPr>
          <p:cNvSpPr/>
          <p:nvPr/>
        </p:nvSpPr>
        <p:spPr>
          <a:xfrm>
            <a:off x="11603047" y="973022"/>
            <a:ext cx="104775" cy="497985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5147BC9-ADEE-4627-BECE-807CBC77E0F7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BBBBEC6-3E7D-4924-A672-32FBECB5BED8}"/>
              </a:ext>
            </a:extLst>
          </p:cNvPr>
          <p:cNvSpPr txBox="1"/>
          <p:nvPr/>
        </p:nvSpPr>
        <p:spPr>
          <a:xfrm>
            <a:off x="9733045" y="5951767"/>
            <a:ext cx="166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56EC6663-532F-4461-BF97-5FB79B299CFF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EA445A8-208D-426C-92BF-3F8E1D9F5C39}"/>
              </a:ext>
            </a:extLst>
          </p:cNvPr>
          <p:cNvSpPr/>
          <p:nvPr/>
        </p:nvSpPr>
        <p:spPr>
          <a:xfrm>
            <a:off x="11359088" y="5869338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47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595CE-57DD-4962-97ED-47058F78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EFFB0-2A83-488B-939B-957974F17BC3}"/>
              </a:ext>
            </a:extLst>
          </p:cNvPr>
          <p:cNvSpPr/>
          <p:nvPr/>
        </p:nvSpPr>
        <p:spPr>
          <a:xfrm rot="5400000">
            <a:off x="4916185" y="112213"/>
            <a:ext cx="118966" cy="663357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A671F52-1D90-4275-8150-50427A0DE1F5}"/>
              </a:ext>
            </a:extLst>
          </p:cNvPr>
          <p:cNvSpPr/>
          <p:nvPr/>
        </p:nvSpPr>
        <p:spPr>
          <a:xfrm>
            <a:off x="1351474" y="314408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C509F92-2DF1-445D-BEB2-4A281A270E30}"/>
              </a:ext>
            </a:extLst>
          </p:cNvPr>
          <p:cNvSpPr/>
          <p:nvPr/>
        </p:nvSpPr>
        <p:spPr>
          <a:xfrm>
            <a:off x="7815645" y="3154665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01323297-3137-4013-9B94-63084E101E67}"/>
              </a:ext>
            </a:extLst>
          </p:cNvPr>
          <p:cNvSpPr/>
          <p:nvPr/>
        </p:nvSpPr>
        <p:spPr>
          <a:xfrm rot="5400000">
            <a:off x="2636299" y="3275990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597D3737-FC1A-42DE-A25E-B8BABABD8ECE}"/>
              </a:ext>
            </a:extLst>
          </p:cNvPr>
          <p:cNvSpPr/>
          <p:nvPr/>
        </p:nvSpPr>
        <p:spPr>
          <a:xfrm rot="16200000">
            <a:off x="4227114" y="3273420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19CFF6F-CD4C-4DC9-9DF0-D82832FAED55}"/>
              </a:ext>
            </a:extLst>
          </p:cNvPr>
          <p:cNvSpPr/>
          <p:nvPr/>
        </p:nvSpPr>
        <p:spPr>
          <a:xfrm>
            <a:off x="5814214" y="313917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A84A6C-1C1B-441D-886C-D14F691066D5}"/>
              </a:ext>
            </a:extLst>
          </p:cNvPr>
          <p:cNvSpPr txBox="1"/>
          <p:nvPr/>
        </p:nvSpPr>
        <p:spPr>
          <a:xfrm>
            <a:off x="805196" y="2676482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5935F79-7B6B-4AB2-95AB-8A09DDEF34FB}"/>
              </a:ext>
            </a:extLst>
          </p:cNvPr>
          <p:cNvSpPr txBox="1"/>
          <p:nvPr/>
        </p:nvSpPr>
        <p:spPr>
          <a:xfrm>
            <a:off x="2439671" y="255930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33CCBB-4405-4F59-BF66-A74873DB50AC}"/>
              </a:ext>
            </a:extLst>
          </p:cNvPr>
          <p:cNvSpPr txBox="1"/>
          <p:nvPr/>
        </p:nvSpPr>
        <p:spPr>
          <a:xfrm>
            <a:off x="5682438" y="2559308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D3EE34-CD43-4B83-A2BB-3A559605BB2A}"/>
              </a:ext>
            </a:extLst>
          </p:cNvPr>
          <p:cNvSpPr txBox="1"/>
          <p:nvPr/>
        </p:nvSpPr>
        <p:spPr>
          <a:xfrm>
            <a:off x="4020719" y="255930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6C5AA7-1981-4EC1-8FDE-16DD9B7AFF99}"/>
              </a:ext>
            </a:extLst>
          </p:cNvPr>
          <p:cNvSpPr txBox="1"/>
          <p:nvPr/>
        </p:nvSpPr>
        <p:spPr>
          <a:xfrm>
            <a:off x="7557118" y="2526645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13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3A2F6578-AC6F-4ED1-B23C-212ACEE00C6B}"/>
              </a:ext>
            </a:extLst>
          </p:cNvPr>
          <p:cNvSpPr/>
          <p:nvPr/>
        </p:nvSpPr>
        <p:spPr>
          <a:xfrm>
            <a:off x="11352771" y="156950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D3E740-A9FF-4C2C-BFFF-1E9FC7D7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753" y="143435"/>
            <a:ext cx="3330383" cy="1320800"/>
          </a:xfrm>
        </p:spPr>
        <p:txBody>
          <a:bodyPr/>
          <a:lstStyle/>
          <a:p>
            <a:r>
              <a:rPr lang="fr-FR" dirty="0"/>
              <a:t>Schéma global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6443C-17D9-4F61-A5BA-DE56B54B4ECC}"/>
              </a:ext>
            </a:extLst>
          </p:cNvPr>
          <p:cNvSpPr/>
          <p:nvPr/>
        </p:nvSpPr>
        <p:spPr>
          <a:xfrm>
            <a:off x="11606256" y="808060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D5301C1-66FE-4A01-94A4-C667304968AB}"/>
              </a:ext>
            </a:extLst>
          </p:cNvPr>
          <p:cNvSpPr/>
          <p:nvPr/>
        </p:nvSpPr>
        <p:spPr>
          <a:xfrm>
            <a:off x="11376584" y="3256218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2B066B-88F1-42BB-B760-F6FE09BA8C9E}"/>
              </a:ext>
            </a:extLst>
          </p:cNvPr>
          <p:cNvSpPr/>
          <p:nvPr/>
        </p:nvSpPr>
        <p:spPr>
          <a:xfrm>
            <a:off x="11376584" y="590672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A0321-5810-49FF-AD10-D6D766CE9F8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B7A2192A-734D-4C25-AA00-6B0C5F2D78DE}"/>
              </a:ext>
            </a:extLst>
          </p:cNvPr>
          <p:cNvSpPr/>
          <p:nvPr/>
        </p:nvSpPr>
        <p:spPr>
          <a:xfrm>
            <a:off x="11352771" y="241227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427E49-FA20-402C-B6D6-712EDD9842C6}"/>
              </a:ext>
            </a:extLst>
          </p:cNvPr>
          <p:cNvSpPr txBox="1"/>
          <p:nvPr/>
        </p:nvSpPr>
        <p:spPr>
          <a:xfrm>
            <a:off x="9834991" y="707897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9706A4-DB59-4078-A6C8-393A3F991B17}"/>
              </a:ext>
            </a:extLst>
          </p:cNvPr>
          <p:cNvSpPr/>
          <p:nvPr/>
        </p:nvSpPr>
        <p:spPr>
          <a:xfrm>
            <a:off x="11603047" y="973022"/>
            <a:ext cx="107984" cy="9209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812B697-1760-4389-A32C-D23E0C09542A}"/>
              </a:ext>
            </a:extLst>
          </p:cNvPr>
          <p:cNvSpPr/>
          <p:nvPr/>
        </p:nvSpPr>
        <p:spPr>
          <a:xfrm>
            <a:off x="11376584" y="60571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6" name="Picture 2" descr="Image associée">
            <a:extLst>
              <a:ext uri="{FF2B5EF4-FFF2-40B4-BE49-F238E27FC236}">
                <a16:creationId xmlns:a16="http://schemas.microsoft.com/office/drawing/2014/main" id="{CE54AA40-5A69-44B5-A196-6AAD86E13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70C8066-5E29-4E9B-A9A5-F5345F254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488363" y="877174"/>
            <a:ext cx="8954429" cy="59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5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71" r="2317" b="-3"/>
          <a:stretch/>
        </p:blipFill>
        <p:spPr>
          <a:xfrm>
            <a:off x="344875" y="2481668"/>
            <a:ext cx="5841493" cy="21927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web 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de web de connexion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gérer les comptes superviseur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définir les créneaux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106D4FFE-1167-4454-B79E-4C5DE7D3C6EE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E82A4-9B7E-4FD1-ABFF-3867B03965C5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E1BCD28-2B17-4ED1-B533-48F4354755FB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8711873-53DC-4A2A-B246-6F8CB5EAD044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E0462A6-BE23-4CA9-99E2-11599664F6F5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F0E39-AB8A-41CE-9317-01A34CB948C2}"/>
              </a:ext>
            </a:extLst>
          </p:cNvPr>
          <p:cNvSpPr/>
          <p:nvPr/>
        </p:nvSpPr>
        <p:spPr>
          <a:xfrm>
            <a:off x="11603047" y="973022"/>
            <a:ext cx="104775" cy="644817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6A75D3D-3447-4F68-8FCE-CE6378D68F4C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754FBB-FC13-4B4C-AED5-B46902F924EE}"/>
              </a:ext>
            </a:extLst>
          </p:cNvPr>
          <p:cNvSpPr txBox="1"/>
          <p:nvPr/>
        </p:nvSpPr>
        <p:spPr>
          <a:xfrm>
            <a:off x="9711656" y="139151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451AEE-B501-488A-9BA6-32DB1F1BCCA6}"/>
              </a:ext>
            </a:extLst>
          </p:cNvPr>
          <p:cNvSpPr txBox="1"/>
          <p:nvPr/>
        </p:nvSpPr>
        <p:spPr>
          <a:xfrm>
            <a:off x="338687" y="2865290"/>
            <a:ext cx="915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Superviseur</a:t>
            </a:r>
            <a:endParaRPr lang="fr-FR" sz="1000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67002B0-F9F1-44DA-9E06-C926BFD18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63" r="87555" b="6504"/>
          <a:stretch/>
        </p:blipFill>
        <p:spPr>
          <a:xfrm>
            <a:off x="338687" y="2580875"/>
            <a:ext cx="744200" cy="35177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8DAE7D-D908-40F7-B7C7-02369557400C}"/>
              </a:ext>
            </a:extLst>
          </p:cNvPr>
          <p:cNvCxnSpPr>
            <a:cxnSpLocks/>
          </p:cNvCxnSpPr>
          <p:nvPr/>
        </p:nvCxnSpPr>
        <p:spPr>
          <a:xfrm flipV="1">
            <a:off x="1082887" y="2731629"/>
            <a:ext cx="662023" cy="129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5A06E6-AA5A-4AF1-BEAB-801A3635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033157" cy="3880773"/>
          </a:xfrm>
        </p:spPr>
        <p:txBody>
          <a:bodyPr/>
          <a:lstStyle/>
          <a:p>
            <a:pPr marL="0" indent="0">
              <a:buClr>
                <a:schemeClr val="accent4"/>
              </a:buClr>
              <a:buNone/>
            </a:pPr>
            <a:r>
              <a:rPr lang="fr-FR" sz="2000" u="sng" dirty="0"/>
              <a:t>Page web</a:t>
            </a:r>
            <a:r>
              <a:rPr lang="fr-FR" sz="2000" dirty="0"/>
              <a:t> : 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Esthétique (Template, Bootstrap)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(formulaire) et de naviguer entre les pages facilement (Bootstrap, plugins).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</p:txBody>
      </p:sp>
      <p:pic>
        <p:nvPicPr>
          <p:cNvPr id="4" name="Picture 2" descr="Image associée">
            <a:extLst>
              <a:ext uri="{FF2B5EF4-FFF2-40B4-BE49-F238E27FC236}">
                <a16:creationId xmlns:a16="http://schemas.microsoft.com/office/drawing/2014/main" id="{AD07FE0C-BD2D-4F75-8F2D-01CF8AB2C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F9BB140-F28B-4E1F-BCA7-F0C1B5596CB2}"/>
              </a:ext>
            </a:extLst>
          </p:cNvPr>
          <p:cNvSpPr txBox="1">
            <a:spLocks/>
          </p:cNvSpPr>
          <p:nvPr/>
        </p:nvSpPr>
        <p:spPr>
          <a:xfrm>
            <a:off x="4962679" y="2160588"/>
            <a:ext cx="4739953" cy="3538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u="sng" dirty="0"/>
              <a:t>Page de connexion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Permettre à l’administrateur et au superviseur de se connecter -&gt; formulaire de connexion</a:t>
            </a:r>
          </a:p>
          <a:p>
            <a:r>
              <a:rPr lang="fr-FR" dirty="0"/>
              <a:t>En fonction du pseudo et mot de passe saisie, la personne sera redirigée vers une page dédiée : </a:t>
            </a:r>
          </a:p>
          <a:p>
            <a:pPr marL="0" indent="0">
              <a:buNone/>
            </a:pPr>
            <a:r>
              <a:rPr lang="fr-FR" dirty="0"/>
              <a:t>Administrateur -&gt; formulaire (ajout, modification et suppression de comptes superviseur) </a:t>
            </a:r>
          </a:p>
          <a:p>
            <a:pPr marL="0" indent="0">
              <a:buNone/>
            </a:pPr>
            <a:r>
              <a:rPr lang="fr-FR" dirty="0"/>
              <a:t>Superviseur -&gt; formulaire (ajout, suppression de créneaux)</a:t>
            </a:r>
          </a:p>
          <a:p>
            <a:r>
              <a:rPr lang="fr-FR" dirty="0"/>
              <a:t>MySQL pour les BDD</a:t>
            </a:r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5D3D99A9-7D67-4EA5-97B0-21973B392FAD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8A909-47B4-4A18-B5A3-7200977929F3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B0F7AD9-3804-45A6-B6CE-47EFED23DC38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F77B26E4-7AD2-4216-B96D-AD9022186366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3F44C4-D08A-45B1-A92C-460098E5F48B}"/>
              </a:ext>
            </a:extLst>
          </p:cNvPr>
          <p:cNvSpPr/>
          <p:nvPr/>
        </p:nvSpPr>
        <p:spPr>
          <a:xfrm>
            <a:off x="11603047" y="973022"/>
            <a:ext cx="104775" cy="147816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3BB8E57-B869-4E01-A590-F2A5E1A7E3A5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43190F0-A9BF-442C-B746-057BC44E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839788"/>
            <a:ext cx="4739953" cy="778051"/>
          </a:xfrm>
        </p:spPr>
        <p:txBody>
          <a:bodyPr anchor="t">
            <a:normAutofit/>
          </a:bodyPr>
          <a:lstStyle/>
          <a:p>
            <a:r>
              <a:rPr lang="fr-FR" dirty="0"/>
              <a:t>Développement web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1DEB35-BCC5-45B8-ACFF-235D0A86C5C2}"/>
              </a:ext>
            </a:extLst>
          </p:cNvPr>
          <p:cNvSpPr txBox="1"/>
          <p:nvPr/>
        </p:nvSpPr>
        <p:spPr>
          <a:xfrm>
            <a:off x="9763854" y="2228245"/>
            <a:ext cx="1724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web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F312CC4-74D1-443C-B0C7-28C93D9A1F8A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12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CB8AD-6540-43C7-AE9A-3EE23641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2601D5D-F1BF-4331-AFE1-6746FA042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18" y="228263"/>
            <a:ext cx="2194560" cy="6401474"/>
          </a:xfr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6B694BD-83B4-41A8-9877-5CB58B961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74" y="1930400"/>
            <a:ext cx="3972087" cy="3997569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F9B3D2F-2F87-4F88-8D6F-B8CA9BCD5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242" y="720648"/>
            <a:ext cx="4029379" cy="3695235"/>
          </a:xfrm>
          <a:prstGeom prst="rect">
            <a:avLst/>
          </a:prstGeom>
        </p:spPr>
      </p:pic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651610B-4BD5-4678-AA73-FB8768413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031" y="2085975"/>
            <a:ext cx="379261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9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7EF49-6C4E-4B6C-8F87-F1273476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10" y="254000"/>
            <a:ext cx="8596668" cy="1320800"/>
          </a:xfrm>
        </p:spPr>
        <p:txBody>
          <a:bodyPr/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29C1E8F-A911-46EA-8318-E90ABEE18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01" r="6748" b="2314"/>
          <a:stretch/>
        </p:blipFill>
        <p:spPr>
          <a:xfrm>
            <a:off x="656210" y="1195660"/>
            <a:ext cx="7885624" cy="541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4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F7C0E-6519-4A48-A994-BD9E492E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Base de données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A25B337-0178-4027-97C1-A6ABA08A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84" y="2192358"/>
            <a:ext cx="94488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6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Développement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pavé numérique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l’afficheur 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buzzer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" t="754" r="2507" b="50850"/>
          <a:stretch/>
        </p:blipFill>
        <p:spPr>
          <a:xfrm>
            <a:off x="4110736" y="1740476"/>
            <a:ext cx="5468748" cy="3499636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F13B37A6-712F-484E-B3E4-C1E1E149CD4D}"/>
              </a:ext>
            </a:extLst>
          </p:cNvPr>
          <p:cNvSpPr/>
          <p:nvPr/>
        </p:nvSpPr>
        <p:spPr>
          <a:xfrm>
            <a:off x="11349562" y="153211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27B5F2-A7AB-4035-9037-4EEB290835AD}"/>
              </a:ext>
            </a:extLst>
          </p:cNvPr>
          <p:cNvSpPr/>
          <p:nvPr/>
        </p:nvSpPr>
        <p:spPr>
          <a:xfrm>
            <a:off x="11603047" y="770674"/>
            <a:ext cx="104775" cy="5614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CA81ED-0D1D-4AA7-86F4-5414185BB7B7}"/>
              </a:ext>
            </a:extLst>
          </p:cNvPr>
          <p:cNvSpPr/>
          <p:nvPr/>
        </p:nvSpPr>
        <p:spPr>
          <a:xfrm>
            <a:off x="11373375" y="586933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DDF2CA8D-BD3B-493E-8C78-8B03361675A9}"/>
              </a:ext>
            </a:extLst>
          </p:cNvPr>
          <p:cNvSpPr/>
          <p:nvPr/>
        </p:nvSpPr>
        <p:spPr>
          <a:xfrm>
            <a:off x="11349562" y="236546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605585-A55D-4F07-A4C1-0C316D4196C9}"/>
              </a:ext>
            </a:extLst>
          </p:cNvPr>
          <p:cNvSpPr/>
          <p:nvPr/>
        </p:nvSpPr>
        <p:spPr>
          <a:xfrm>
            <a:off x="11603047" y="973020"/>
            <a:ext cx="104775" cy="2675436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B678E32-D7D9-4CB4-9139-3CB4EAD8D065}"/>
              </a:ext>
            </a:extLst>
          </p:cNvPr>
          <p:cNvSpPr/>
          <p:nvPr/>
        </p:nvSpPr>
        <p:spPr>
          <a:xfrm>
            <a:off x="11373375" y="56832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6A14F6-BFEC-42F6-81D0-6D0B64BA2965}"/>
              </a:ext>
            </a:extLst>
          </p:cNvPr>
          <p:cNvSpPr txBox="1"/>
          <p:nvPr/>
        </p:nvSpPr>
        <p:spPr>
          <a:xfrm>
            <a:off x="9768620" y="3218832"/>
            <a:ext cx="164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Développement 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D5DA702-D09B-4F0A-B07A-888FDA16CA09}"/>
              </a:ext>
            </a:extLst>
          </p:cNvPr>
          <p:cNvSpPr/>
          <p:nvPr/>
        </p:nvSpPr>
        <p:spPr>
          <a:xfrm>
            <a:off x="11373375" y="3218832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333</Words>
  <Application>Microsoft Office PowerPoint</Application>
  <PresentationFormat>Grand écran</PresentationFormat>
  <Paragraphs>113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Eras Medium ITC</vt:lpstr>
      <vt:lpstr>Trebuchet MS</vt:lpstr>
      <vt:lpstr>Wingdings</vt:lpstr>
      <vt:lpstr>Wingdings 3</vt:lpstr>
      <vt:lpstr>Facette</vt:lpstr>
      <vt:lpstr>Présentation PowerPoint</vt:lpstr>
      <vt:lpstr>Sommaire</vt:lpstr>
      <vt:lpstr>Schéma global</vt:lpstr>
      <vt:lpstr>Développement web </vt:lpstr>
      <vt:lpstr>Développement web </vt:lpstr>
      <vt:lpstr>Présentation PowerPoint</vt:lpstr>
      <vt:lpstr>Diagramme de séquence</vt:lpstr>
      <vt:lpstr>Base de données</vt:lpstr>
      <vt:lpstr>Développement Arduino</vt:lpstr>
      <vt:lpstr>Connexion du pavé numérique </vt:lpstr>
      <vt:lpstr>Connexion de l’afficheur  </vt:lpstr>
      <vt:lpstr>Connexion du buzzer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Théléton</dc:title>
  <dc:creator>DOHIN Cyril</dc:creator>
  <cp:lastModifiedBy>DOHIN Cyril</cp:lastModifiedBy>
  <cp:revision>64</cp:revision>
  <dcterms:created xsi:type="dcterms:W3CDTF">2020-01-17T08:26:20Z</dcterms:created>
  <dcterms:modified xsi:type="dcterms:W3CDTF">2020-03-06T15:00:15Z</dcterms:modified>
</cp:coreProperties>
</file>