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"/>
          <a:stretch/>
        </p:blipFill>
        <p:spPr>
          <a:xfrm>
            <a:off x="847725" y="1241993"/>
            <a:ext cx="7969340" cy="5297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-97120" y="642498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t="1124"/>
          <a:stretch/>
        </p:blipFill>
        <p:spPr>
          <a:xfrm>
            <a:off x="1088230" y="1862138"/>
            <a:ext cx="3783565" cy="391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-97120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-97120" y="64020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0C8B8C-937D-4587-9FD1-E0CDFF6C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31" y="191332"/>
            <a:ext cx="7435500" cy="6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187520" y="507693"/>
            <a:ext cx="3763696" cy="7386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Eras Medium ITC" panose="020B0602030504020804" pitchFamily="34" charset="0"/>
              </a:rPr>
              <a:t>Diagramme de séquence : </a:t>
            </a:r>
            <a:r>
              <a:rPr lang="fr-FR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-89822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D4CBA2-AA8E-4C8D-8100-A2755CC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0" y="1564121"/>
            <a:ext cx="9546660" cy="52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-15183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9AEDB8A-0EE5-4697-AB9B-1B09E06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0" y="-10254"/>
            <a:ext cx="9408989" cy="58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-12066" y="645079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008-5DAA-423C-8197-46FA89A1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0" y="25020"/>
            <a:ext cx="8525560" cy="66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-53144" y="6420953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7A1399-FC36-49EF-9865-C13949D3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0" y="776989"/>
            <a:ext cx="9768113" cy="59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-97120" y="6402052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0" y="6461025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403"/>
          <a:stretch/>
        </p:blipFill>
        <p:spPr>
          <a:xfrm>
            <a:off x="111708" y="1607574"/>
            <a:ext cx="9214227" cy="68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-97120" y="6425531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23F1530-7EA0-4439-B77C-14AAE20CC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97" b="74669"/>
          <a:stretch/>
        </p:blipFill>
        <p:spPr>
          <a:xfrm>
            <a:off x="111708" y="2688079"/>
            <a:ext cx="9214227" cy="81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48569626-8C5D-4A37-94EC-0CA3FEA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0" b="58013"/>
          <a:stretch/>
        </p:blipFill>
        <p:spPr>
          <a:xfrm>
            <a:off x="87199" y="3919295"/>
            <a:ext cx="9214227" cy="99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04" b="49251"/>
          <a:stretch/>
        </p:blipFill>
        <p:spPr>
          <a:xfrm>
            <a:off x="111707" y="5367355"/>
            <a:ext cx="9214227" cy="50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32495" y="6488668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0" y="6451908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4E8DBBA9-B486-4D40-8C57-D6D08AD06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158" b="8390"/>
          <a:stretch/>
        </p:blipFill>
        <p:spPr>
          <a:xfrm>
            <a:off x="111708" y="1386570"/>
            <a:ext cx="9214227" cy="2459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ADE881F-0C8E-4BB5-9F32-5F381C4FD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20" b="-1074"/>
          <a:stretch/>
        </p:blipFill>
        <p:spPr>
          <a:xfrm>
            <a:off x="143436" y="4597610"/>
            <a:ext cx="9214227" cy="60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34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0" y="648685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33871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8326" y="6451629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43798" y="6450793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B9159B-1C16-4C44-A382-522D106B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75" t="16419" r="4723" b="6385"/>
          <a:stretch/>
        </p:blipFill>
        <p:spPr>
          <a:xfrm>
            <a:off x="411895" y="1049803"/>
            <a:ext cx="8790096" cy="51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0" y="6402054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0" y="6379131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AABE81-4BA8-4C56-8E74-F81A5149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42" y="1584132"/>
            <a:ext cx="4407431" cy="4563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1110</Words>
  <Application>Microsoft Office PowerPoint</Application>
  <PresentationFormat>Grand écran</PresentationFormat>
  <Paragraphs>410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68</cp:revision>
  <dcterms:created xsi:type="dcterms:W3CDTF">2020-01-17T10:27:07Z</dcterms:created>
  <dcterms:modified xsi:type="dcterms:W3CDTF">2020-03-13T10:41:08Z</dcterms:modified>
</cp:coreProperties>
</file>