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7" r:id="rId5"/>
    <p:sldId id="266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BB46"/>
    <a:srgbClr val="D6A757"/>
    <a:srgbClr val="FECD1E"/>
    <a:srgbClr val="A31257"/>
    <a:srgbClr val="A41258"/>
    <a:srgbClr val="009900"/>
    <a:srgbClr val="F3731B"/>
    <a:srgbClr val="F29000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76215-2538-4AC2-BB65-76E63FC63770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FC001-5927-4992-9F3C-DDD13243AA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72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21" Type="http://schemas.openxmlformats.org/officeDocument/2006/relationships/image" Target="../media/image24.sv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2.png"/><Relationship Id="rId16" Type="http://schemas.openxmlformats.org/officeDocument/2006/relationships/image" Target="../media/image19.sv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19" Type="http://schemas.openxmlformats.org/officeDocument/2006/relationships/image" Target="../media/image22.jpe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31483"/>
          <a:stretch/>
        </p:blipFill>
        <p:spPr bwMode="auto">
          <a:xfrm>
            <a:off x="569173" y="2255689"/>
            <a:ext cx="3125003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GUIGAND Nathan </a:t>
            </a:r>
            <a:r>
              <a:rPr lang="fr-FR" sz="1600" dirty="0">
                <a:latin typeface="Eras Medium ITC" panose="020B0602030504020804" pitchFamily="34" charset="0"/>
              </a:rPr>
              <a:t>-- MONVOISIN Guillaume -- DOHIN Cyril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D2868D5-1AC2-4159-BA04-DCF98EFEA3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0" t="31216" r="34055" b="28466"/>
          <a:stretch/>
        </p:blipFill>
        <p:spPr>
          <a:xfrm>
            <a:off x="3805604" y="2647523"/>
            <a:ext cx="786268" cy="717667"/>
          </a:xfrm>
          <a:prstGeom prst="rect">
            <a:avLst/>
          </a:prstGeom>
          <a:effectLst/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4CEBD47-F952-46F5-B2DB-1F2B06DD10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3" t="6720" r="34561" b="68241"/>
          <a:stretch/>
        </p:blipFill>
        <p:spPr>
          <a:xfrm>
            <a:off x="4210829" y="2233594"/>
            <a:ext cx="382781" cy="4456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E0DDA38-094E-4797-BFF3-6F6099FE5B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07" r="66714"/>
          <a:stretch/>
        </p:blipFill>
        <p:spPr>
          <a:xfrm>
            <a:off x="3449337" y="3355673"/>
            <a:ext cx="577677" cy="5160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8649C1-22FB-4FFB-8AF4-68C6BC767A45}"/>
              </a:ext>
            </a:extLst>
          </p:cNvPr>
          <p:cNvSpPr/>
          <p:nvPr/>
        </p:nvSpPr>
        <p:spPr>
          <a:xfrm>
            <a:off x="3633177" y="2562598"/>
            <a:ext cx="448576" cy="19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B1E3971-9CB1-4405-BE52-882B5D29BF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47" b="63322"/>
          <a:stretch/>
        </p:blipFill>
        <p:spPr>
          <a:xfrm>
            <a:off x="3490218" y="2069291"/>
            <a:ext cx="549335" cy="6528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47C7E8E-9ABD-45AF-9A37-D6FD26A61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0" t="71007" r="29109"/>
          <a:stretch/>
        </p:blipFill>
        <p:spPr>
          <a:xfrm>
            <a:off x="4337982" y="3365190"/>
            <a:ext cx="380786" cy="516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81930DF-2052-4AB8-AF88-9B70B81CC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7" t="30741" b="51027"/>
          <a:stretch/>
        </p:blipFill>
        <p:spPr>
          <a:xfrm>
            <a:off x="4576917" y="2592215"/>
            <a:ext cx="609218" cy="324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65E19C-F420-4342-965A-397CFA370BDA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Déroulement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346AE8-06F1-4AF8-B73E-A5CB37BACEEE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51B061-A4B7-4AA2-825B-8E04CB85AFAB}"/>
              </a:ext>
            </a:extLst>
          </p:cNvPr>
          <p:cNvSpPr/>
          <p:nvPr/>
        </p:nvSpPr>
        <p:spPr>
          <a:xfrm rot="16200000">
            <a:off x="5039583" y="-143241"/>
            <a:ext cx="73154" cy="72825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8C7F6E9-0A85-4507-B9E6-F1FF198A161E}"/>
              </a:ext>
            </a:extLst>
          </p:cNvPr>
          <p:cNvSpPr/>
          <p:nvPr/>
        </p:nvSpPr>
        <p:spPr>
          <a:xfrm>
            <a:off x="1007322" y="3241074"/>
            <a:ext cx="541861" cy="5138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C82FEBD-6ED8-4863-8AE2-94C53C985DF2}"/>
              </a:ext>
            </a:extLst>
          </p:cNvPr>
          <p:cNvSpPr/>
          <p:nvPr/>
        </p:nvSpPr>
        <p:spPr>
          <a:xfrm>
            <a:off x="3945678" y="3234799"/>
            <a:ext cx="541861" cy="5138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D7AD1E7-F0D0-4099-8A66-5BC4DD69439F}"/>
              </a:ext>
            </a:extLst>
          </p:cNvPr>
          <p:cNvSpPr/>
          <p:nvPr/>
        </p:nvSpPr>
        <p:spPr>
          <a:xfrm>
            <a:off x="6096000" y="3241073"/>
            <a:ext cx="541861" cy="5138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5A4D54A-0A4C-4E74-915D-65AFB3689F11}"/>
              </a:ext>
            </a:extLst>
          </p:cNvPr>
          <p:cNvSpPr/>
          <p:nvPr/>
        </p:nvSpPr>
        <p:spPr>
          <a:xfrm>
            <a:off x="8246322" y="3241073"/>
            <a:ext cx="541861" cy="5138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F310DB4D-1087-4AA8-8DBB-242733E1569F}"/>
              </a:ext>
            </a:extLst>
          </p:cNvPr>
          <p:cNvSpPr/>
          <p:nvPr/>
        </p:nvSpPr>
        <p:spPr>
          <a:xfrm rot="5400000">
            <a:off x="2057400" y="3404625"/>
            <a:ext cx="188499" cy="71437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EC5F55FE-8C33-4F39-9372-9E70C2C050CA}"/>
              </a:ext>
            </a:extLst>
          </p:cNvPr>
          <p:cNvSpPr/>
          <p:nvPr/>
        </p:nvSpPr>
        <p:spPr>
          <a:xfrm rot="5400000">
            <a:off x="3263502" y="3404624"/>
            <a:ext cx="188499" cy="71437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E4BB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74BC683-71FF-441E-AA11-E84195AC748F}"/>
              </a:ext>
            </a:extLst>
          </p:cNvPr>
          <p:cNvSpPr txBox="1"/>
          <p:nvPr/>
        </p:nvSpPr>
        <p:spPr>
          <a:xfrm>
            <a:off x="519728" y="3808258"/>
            <a:ext cx="151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Présentation du projet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69360AA-CB45-4650-AC02-C250E985BAFA}"/>
              </a:ext>
            </a:extLst>
          </p:cNvPr>
          <p:cNvSpPr txBox="1"/>
          <p:nvPr/>
        </p:nvSpPr>
        <p:spPr>
          <a:xfrm>
            <a:off x="7758728" y="3808258"/>
            <a:ext cx="151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Schématisation réseau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0AEF183-EE62-44BE-BA2A-AA338B2A151F}"/>
              </a:ext>
            </a:extLst>
          </p:cNvPr>
          <p:cNvSpPr txBox="1"/>
          <p:nvPr/>
        </p:nvSpPr>
        <p:spPr>
          <a:xfrm>
            <a:off x="5608406" y="3761502"/>
            <a:ext cx="151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Tâches personnelles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D0B310A-C689-4095-A865-791E0A6255EE}"/>
              </a:ext>
            </a:extLst>
          </p:cNvPr>
          <p:cNvSpPr txBox="1"/>
          <p:nvPr/>
        </p:nvSpPr>
        <p:spPr>
          <a:xfrm>
            <a:off x="3458084" y="3791815"/>
            <a:ext cx="151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Diagramme de cas d’utilisation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B305012-7B1E-41BE-82CB-09FB8B1204B4}"/>
              </a:ext>
            </a:extLst>
          </p:cNvPr>
          <p:cNvSpPr txBox="1"/>
          <p:nvPr/>
        </p:nvSpPr>
        <p:spPr>
          <a:xfrm>
            <a:off x="1434903" y="3042445"/>
            <a:ext cx="1517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Schéma global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9152C4B-73B6-43A9-8D65-CD604044B7EA}"/>
              </a:ext>
            </a:extLst>
          </p:cNvPr>
          <p:cNvSpPr txBox="1"/>
          <p:nvPr/>
        </p:nvSpPr>
        <p:spPr>
          <a:xfrm>
            <a:off x="2599227" y="2839730"/>
            <a:ext cx="1517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Schéma personnalisé</a:t>
            </a:r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DEF7F1BD-53A2-411D-9DC1-226DB21C959D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257E24-A83B-44C9-8E4E-D5426DC256A8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821AF8-1866-4DB0-B4A6-1667763CCAC1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02ECFAD-820A-4940-8ABC-B95DE3252CE2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B69E0F2-2894-43B2-AE2F-FEC209C7AC33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72E41086-A62D-4CF5-B7DB-B0A89BC049A2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7857BB6-E342-4747-9425-F3E9DD2ADBD3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6736818-D057-4050-AB8A-3E2BF2159972}"/>
              </a:ext>
            </a:extLst>
          </p:cNvPr>
          <p:cNvSpPr txBox="1"/>
          <p:nvPr/>
        </p:nvSpPr>
        <p:spPr>
          <a:xfrm>
            <a:off x="10295358" y="1353285"/>
            <a:ext cx="1275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B188E82-C6B7-41B1-9126-48E05395D719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73674D9-0F33-4F62-AAF0-71E9D2157F16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Diagramme de cas d’utilisation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EAD97CF-35B4-47D2-A8F5-6CF8BEA2A11E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Tâches personnelles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1739D9E-A1F1-463A-85C4-42077288343B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8116EC-1234-49A5-8D9C-4AF2CACB360A}"/>
              </a:ext>
            </a:extLst>
          </p:cNvPr>
          <p:cNvSpPr/>
          <p:nvPr/>
        </p:nvSpPr>
        <p:spPr>
          <a:xfrm>
            <a:off x="11695175" y="627394"/>
            <a:ext cx="64009" cy="892415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E87EE90-A0D4-4C9A-8C57-2C006C6BB61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4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0D3E06-8CC5-4656-8208-023AB114E572}"/>
              </a:ext>
            </a:extLst>
          </p:cNvPr>
          <p:cNvSpPr/>
          <p:nvPr/>
        </p:nvSpPr>
        <p:spPr>
          <a:xfrm>
            <a:off x="385590" y="1591056"/>
            <a:ext cx="2540490" cy="2555494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0C0B7-1FC1-4B91-8113-D3B6022EC77E}"/>
              </a:ext>
            </a:extLst>
          </p:cNvPr>
          <p:cNvSpPr/>
          <p:nvPr/>
        </p:nvSpPr>
        <p:spPr>
          <a:xfrm>
            <a:off x="385590" y="4146550"/>
            <a:ext cx="3354560" cy="2457450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CBE16-0BE1-4005-A092-5A806801223C}"/>
              </a:ext>
            </a:extLst>
          </p:cNvPr>
          <p:cNvSpPr/>
          <p:nvPr/>
        </p:nvSpPr>
        <p:spPr>
          <a:xfrm>
            <a:off x="2926080" y="947451"/>
            <a:ext cx="5931481" cy="3199099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4D9AA-8E70-4488-BC8D-E603843D946C}"/>
              </a:ext>
            </a:extLst>
          </p:cNvPr>
          <p:cNvSpPr/>
          <p:nvPr/>
        </p:nvSpPr>
        <p:spPr>
          <a:xfrm>
            <a:off x="3740150" y="4146550"/>
            <a:ext cx="5117411" cy="2568015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3480EB-0A35-43D8-873E-C2B59B33B7D3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E4D0D5A-068E-4185-8F07-7F96292DC139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3C00D15-F0A3-4C36-AD34-AA14BAC2383E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11987BC-79E6-49B4-8E78-B9B9988E7B3F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BE034B3-CBD0-495A-B01E-C134A1B4CEB2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935C4101-91D2-4403-9683-8E9CDE7CFA52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896258C9-EB84-44BA-94F9-E41B1780D49B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ADA1760-4DFD-4239-B92A-178F171C20FF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8D402C0-39D4-4222-B33E-9AEC4AB92379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4648BA1-C48C-482E-A413-4DEEADDD264B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DCC0736-A62D-47D5-9875-12C8D3AD87F3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Diagramme de cas d’utilisation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29EC3DB-3BFA-40AC-8FFA-AEDF179FA20A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Tâches personnelles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55E8E96-4E51-4347-AF55-C597634CCE11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78D9A-225C-48BE-8BC7-A6FA8E4A3531}"/>
              </a:ext>
            </a:extLst>
          </p:cNvPr>
          <p:cNvSpPr/>
          <p:nvPr/>
        </p:nvSpPr>
        <p:spPr>
          <a:xfrm>
            <a:off x="11695175" y="627394"/>
            <a:ext cx="64009" cy="1606219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645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413071" y="143435"/>
            <a:ext cx="6630345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cas d’utilisation </a:t>
            </a:r>
            <a:r>
              <a:rPr lang="fr-FR" sz="3600" b="1" dirty="0">
                <a:latin typeface="Eras Medium ITC" panose="020B0602030504020804" pitchFamily="34" charset="0"/>
              </a:rPr>
              <a:t>: 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0A51D8C-DBCC-4AC6-9EC6-E9B6237A0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443" y="1115122"/>
            <a:ext cx="5238849" cy="574287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B060255-6026-4EE3-A200-E18A3D7DEF80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63BA9-1B7A-4CC5-863F-08565297AFDB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1A3188D-FC61-4E96-8BD3-10940E8C6E8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600DB52-1EAF-4DE6-A606-F8F46BA26EA9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0E89E66-692E-4E66-A065-80023A9F36C7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27B51FD-77BD-46A2-B737-E85DBAAE7258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3542E62-6FB1-456F-B442-0701E91B24F7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E2EBD429-E412-475F-B2CB-C07B982C39D2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3CFE739-74FA-4D97-A673-ACCE5BB24927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Présentation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C1EF58A-F5FD-4C28-B751-48F104671E7E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E19186A-E81A-41B0-B7D5-957EDF08807D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personnalisé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57C5887-5401-48AC-9675-56DC355AE5FE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31257"/>
                </a:solidFill>
              </a:rPr>
              <a:t>Diagramme de cas d’utilisation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82C200-0F8B-40BB-A3CA-AFAEF7708AA3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Tâches personnelles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76C8E61-99A3-46F2-9A16-52A4FF7D33CA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91F611-10EA-4B74-B927-3027F45B6387}"/>
              </a:ext>
            </a:extLst>
          </p:cNvPr>
          <p:cNvSpPr/>
          <p:nvPr/>
        </p:nvSpPr>
        <p:spPr>
          <a:xfrm>
            <a:off x="11695175" y="627394"/>
            <a:ext cx="64009" cy="2353550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36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Tâches personnelles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CB0528-8BC6-473B-B008-71938E34FEAA}"/>
              </a:ext>
            </a:extLst>
          </p:cNvPr>
          <p:cNvSpPr/>
          <p:nvPr/>
        </p:nvSpPr>
        <p:spPr>
          <a:xfrm>
            <a:off x="143436" y="1886284"/>
            <a:ext cx="4067728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Créer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Chronométrage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Visualiser la salle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Détecter la fin de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Envoie d’un indice à l’afficheur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Enregistrement des résultats</a:t>
            </a:r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D6CB67A3-A088-4406-89D6-E2D4E7D5A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436" y="1011919"/>
            <a:ext cx="1002318" cy="1002318"/>
          </a:xfrm>
          <a:prstGeom prst="rect">
            <a:avLst/>
          </a:prstGeom>
        </p:spPr>
      </p:pic>
      <p:pic>
        <p:nvPicPr>
          <p:cNvPr id="7" name="Graphique 6" descr="Flux">
            <a:extLst>
              <a:ext uri="{FF2B5EF4-FFF2-40B4-BE49-F238E27FC236}">
                <a16:creationId xmlns:a16="http://schemas.microsoft.com/office/drawing/2014/main" id="{EFD1057D-58CA-4743-9F7D-4E0298331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1891" y="3420089"/>
            <a:ext cx="335083" cy="335083"/>
          </a:xfrm>
          <a:prstGeom prst="rect">
            <a:avLst/>
          </a:prstGeom>
        </p:spPr>
      </p:pic>
      <p:pic>
        <p:nvPicPr>
          <p:cNvPr id="9" name="Graphique 8" descr="Présentation avec graphique à barres">
            <a:extLst>
              <a:ext uri="{FF2B5EF4-FFF2-40B4-BE49-F238E27FC236}">
                <a16:creationId xmlns:a16="http://schemas.microsoft.com/office/drawing/2014/main" id="{D413B9F1-F871-4334-B654-6AA68CF3B6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8803" y="3869080"/>
            <a:ext cx="282704" cy="282704"/>
          </a:xfrm>
          <a:prstGeom prst="rect">
            <a:avLst/>
          </a:prstGeom>
        </p:spPr>
      </p:pic>
      <p:pic>
        <p:nvPicPr>
          <p:cNvPr id="11" name="Graphique 10" descr="Tête avec engrenages">
            <a:extLst>
              <a:ext uri="{FF2B5EF4-FFF2-40B4-BE49-F238E27FC236}">
                <a16:creationId xmlns:a16="http://schemas.microsoft.com/office/drawing/2014/main" id="{C7CE5BE4-3D55-46A9-9B0D-E1202C0966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3248" y="2258368"/>
            <a:ext cx="218259" cy="218259"/>
          </a:xfrm>
          <a:prstGeom prst="rect">
            <a:avLst/>
          </a:prstGeom>
        </p:spPr>
      </p:pic>
      <p:pic>
        <p:nvPicPr>
          <p:cNvPr id="13" name="Graphique 12" descr="Recherche">
            <a:extLst>
              <a:ext uri="{FF2B5EF4-FFF2-40B4-BE49-F238E27FC236}">
                <a16:creationId xmlns:a16="http://schemas.microsoft.com/office/drawing/2014/main" id="{7B7607A7-2750-4761-9D8E-A8C86098B4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4158" y="1265935"/>
            <a:ext cx="382694" cy="382694"/>
          </a:xfrm>
          <a:prstGeom prst="rect">
            <a:avLst/>
          </a:prstGeom>
        </p:spPr>
      </p:pic>
      <p:pic>
        <p:nvPicPr>
          <p:cNvPr id="15" name="Graphique 14" descr="Livre de jeu">
            <a:extLst>
              <a:ext uri="{FF2B5EF4-FFF2-40B4-BE49-F238E27FC236}">
                <a16:creationId xmlns:a16="http://schemas.microsoft.com/office/drawing/2014/main" id="{3C2CE57A-AD6C-44A3-9969-D224EB1934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1891" y="3033807"/>
            <a:ext cx="297336" cy="297336"/>
          </a:xfrm>
          <a:prstGeom prst="rect">
            <a:avLst/>
          </a:prstGeom>
        </p:spPr>
      </p:pic>
      <p:pic>
        <p:nvPicPr>
          <p:cNvPr id="17" name="Graphique 16" descr="Sablier">
            <a:extLst>
              <a:ext uri="{FF2B5EF4-FFF2-40B4-BE49-F238E27FC236}">
                <a16:creationId xmlns:a16="http://schemas.microsoft.com/office/drawing/2014/main" id="{6EE5B803-6AC3-455C-896F-46AF846F09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6337" y="2512335"/>
            <a:ext cx="218258" cy="218258"/>
          </a:xfrm>
          <a:prstGeom prst="rect">
            <a:avLst/>
          </a:prstGeom>
        </p:spPr>
      </p:pic>
      <p:pic>
        <p:nvPicPr>
          <p:cNvPr id="19" name="Graphique 18" descr="Webcam">
            <a:extLst>
              <a:ext uri="{FF2B5EF4-FFF2-40B4-BE49-F238E27FC236}">
                <a16:creationId xmlns:a16="http://schemas.microsoft.com/office/drawing/2014/main" id="{F750C885-9AEA-464E-80F8-3809F823A0A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7359" y="2730593"/>
            <a:ext cx="284148" cy="28414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6548998-31AB-44D1-93DC-D1FED13191C5}"/>
              </a:ext>
            </a:extLst>
          </p:cNvPr>
          <p:cNvSpPr txBox="1"/>
          <p:nvPr/>
        </p:nvSpPr>
        <p:spPr>
          <a:xfrm>
            <a:off x="1101829" y="1279589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Application de </a:t>
            </a:r>
            <a:r>
              <a:rPr lang="fr-FR" sz="2000" dirty="0">
                <a:solidFill>
                  <a:srgbClr val="A31257"/>
                </a:solidFill>
              </a:rPr>
              <a:t>supervision </a:t>
            </a:r>
            <a:r>
              <a:rPr lang="fr-FR" sz="2000" dirty="0"/>
              <a:t>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1B8AB3-06D5-430F-8E87-1F57F5FBF777}"/>
              </a:ext>
            </a:extLst>
          </p:cNvPr>
          <p:cNvSpPr/>
          <p:nvPr/>
        </p:nvSpPr>
        <p:spPr>
          <a:xfrm>
            <a:off x="5137921" y="1886283"/>
            <a:ext cx="4067728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Indice prédéfini (liste)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Nouvel indice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Chronomètre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B62076A-081C-46DC-A624-C32810A497B9}"/>
              </a:ext>
            </a:extLst>
          </p:cNvPr>
          <p:cNvCxnSpPr>
            <a:cxnSpLocks/>
          </p:cNvCxnSpPr>
          <p:nvPr/>
        </p:nvCxnSpPr>
        <p:spPr>
          <a:xfrm flipV="1">
            <a:off x="3344249" y="3165081"/>
            <a:ext cx="1721527" cy="422550"/>
          </a:xfrm>
          <a:prstGeom prst="straightConnector1">
            <a:avLst/>
          </a:prstGeom>
          <a:ln w="53975">
            <a:solidFill>
              <a:schemeClr val="tx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0545D24-80E0-45FC-818C-458FBB81E384}"/>
              </a:ext>
            </a:extLst>
          </p:cNvPr>
          <p:cNvSpPr txBox="1"/>
          <p:nvPr/>
        </p:nvSpPr>
        <p:spPr>
          <a:xfrm>
            <a:off x="7261797" y="1358501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A31257"/>
                </a:solidFill>
              </a:rPr>
              <a:t>Afficheur</a:t>
            </a:r>
            <a:r>
              <a:rPr lang="fr-FR" sz="2000" dirty="0"/>
              <a:t> LCD</a:t>
            </a:r>
            <a:r>
              <a:rPr lang="fr-FR" sz="2000" dirty="0">
                <a:solidFill>
                  <a:srgbClr val="A31257"/>
                </a:solidFill>
              </a:rPr>
              <a:t> </a:t>
            </a:r>
            <a:r>
              <a:rPr lang="fr-FR" sz="2000" dirty="0"/>
              <a:t>:</a:t>
            </a:r>
          </a:p>
        </p:txBody>
      </p:sp>
      <p:pic>
        <p:nvPicPr>
          <p:cNvPr id="27" name="Picture 2" descr="Résultat de recherche d'images pour &quot;afficheur mc crypt&quot;">
            <a:extLst>
              <a:ext uri="{FF2B5EF4-FFF2-40B4-BE49-F238E27FC236}">
                <a16:creationId xmlns:a16="http://schemas.microsoft.com/office/drawing/2014/main" id="{19B62C81-611E-44A2-80C9-592AE12A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21" y="1412000"/>
            <a:ext cx="2040982" cy="34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4380386-8452-47DA-B054-03BBD25AA17C}"/>
              </a:ext>
            </a:extLst>
          </p:cNvPr>
          <p:cNvSpPr/>
          <p:nvPr/>
        </p:nvSpPr>
        <p:spPr>
          <a:xfrm>
            <a:off x="5195962" y="1476314"/>
            <a:ext cx="1914525" cy="2033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D2D3FA-227E-4589-B7A9-5F8538AB4AB5}"/>
              </a:ext>
            </a:extLst>
          </p:cNvPr>
          <p:cNvSpPr/>
          <p:nvPr/>
        </p:nvSpPr>
        <p:spPr>
          <a:xfrm>
            <a:off x="1701832" y="5148140"/>
            <a:ext cx="5928687" cy="1612174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du routeur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Adressage des matériels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Intercommunication locale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Installation clé WIFI sur Raspberry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de l’adaptateur RS232/RJ45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120DD93-CB76-4FC4-9B33-2406A22D46F7}"/>
              </a:ext>
            </a:extLst>
          </p:cNvPr>
          <p:cNvSpPr txBox="1"/>
          <p:nvPr/>
        </p:nvSpPr>
        <p:spPr>
          <a:xfrm>
            <a:off x="2177300" y="4677740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Configuration </a:t>
            </a:r>
            <a:r>
              <a:rPr lang="fr-FR" sz="2000" dirty="0">
                <a:solidFill>
                  <a:srgbClr val="A31257"/>
                </a:solidFill>
              </a:rPr>
              <a:t>réseau</a:t>
            </a:r>
            <a:r>
              <a:rPr lang="fr-FR" sz="2000" dirty="0"/>
              <a:t> :</a:t>
            </a:r>
          </a:p>
        </p:txBody>
      </p:sp>
      <p:pic>
        <p:nvPicPr>
          <p:cNvPr id="35" name="Graphique 34" descr="Réseau de tâches">
            <a:extLst>
              <a:ext uri="{FF2B5EF4-FFF2-40B4-BE49-F238E27FC236}">
                <a16:creationId xmlns:a16="http://schemas.microsoft.com/office/drawing/2014/main" id="{255A3998-9CDF-4E66-9DF4-55D09A6DFB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01832" y="4586095"/>
            <a:ext cx="575532" cy="575532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147022B0-33C4-46F1-800E-AD1C4A88B978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6F5BB4-5F5D-4417-9036-1665475743F5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2E4DA458-77E0-4A53-BA39-18B5246B870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659C977-9CBD-454E-9C54-4B32249D52DD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82E2464E-63CA-4FCC-ABDC-72202FA66479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6899BAE-3766-4346-BCAD-51B078769B5A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1809B158-1862-4A8A-B6A2-D087242AE68A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rganigramme : Terminateur 35">
            <a:extLst>
              <a:ext uri="{FF2B5EF4-FFF2-40B4-BE49-F238E27FC236}">
                <a16:creationId xmlns:a16="http://schemas.microsoft.com/office/drawing/2014/main" id="{A0C5089B-54CA-4835-93DA-4021C131628C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81B1548-2C04-40C2-A5D9-B10743FE88C5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Présentation du projet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2B1AE30-44D9-4720-9BAB-2BA5423F0CA0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CD7250A-5A56-4691-A707-31207EE6032B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personnalisé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613283A-2558-4C1F-8D50-F934A2996806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Diagramme de cas d’utilisation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9344DFC-A6FB-420C-9AE7-0B081A1DEB7A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31257"/>
                </a:solidFill>
              </a:rPr>
              <a:t>Tâches personnelles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C863D68-DECC-4C2C-AA7A-9531CBAD9E28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A1F979-A783-4C32-B6B3-62BCCCE18D55}"/>
              </a:ext>
            </a:extLst>
          </p:cNvPr>
          <p:cNvSpPr/>
          <p:nvPr/>
        </p:nvSpPr>
        <p:spPr>
          <a:xfrm>
            <a:off x="11695175" y="627394"/>
            <a:ext cx="64009" cy="4017880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809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5DA24B5-6993-45AE-B83E-5BA1E69FACD0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Schéma du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réseau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0D031A8-0679-4012-BA3F-648C05FE5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76" y="1285754"/>
            <a:ext cx="8697087" cy="510517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1B7BB3B-7E7E-4EF7-9A83-D67F49586189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8FF7EC-1244-49E3-B139-06DA020765C5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A1CF7B8-B03D-4932-8C39-8F5AA22BCA9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FD0A1ED-9AD1-4434-AD23-360DC02CF0CC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3A23050-D3C0-405E-8CF0-AEDA8BD65CEB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4FAA029-9F2F-434C-8AA0-851609F40C09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A46B292A-28E8-41B8-9CA4-DCCC22B6A424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2295C6F8-35C8-4341-84EC-D89DBA6CB736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A312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57218CD-D95E-4756-940B-322436D56DD2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Présentation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6A9A8F8-B018-40E0-9A2E-F541223D0D4C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16B6A9B-C3A6-4B18-A29E-A9DFA3158AEB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personnalisé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6E7FE38-68A9-4216-BF37-5790B71E181D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Diagramme de cas d’utilisation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ABEC493-CEFA-488A-9D08-17A60D1AC07A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Tâches personnelles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6858A6-0C41-46D7-AFDB-84E29E5D3BE9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Schématisation réseau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9060B0-8356-46EC-AAE6-8DBA068DA079}"/>
              </a:ext>
            </a:extLst>
          </p:cNvPr>
          <p:cNvSpPr/>
          <p:nvPr/>
        </p:nvSpPr>
        <p:spPr>
          <a:xfrm>
            <a:off x="11695175" y="627394"/>
            <a:ext cx="64009" cy="5444222"/>
          </a:xfrm>
          <a:prstGeom prst="rect">
            <a:avLst/>
          </a:prstGeom>
          <a:solidFill>
            <a:srgbClr val="A31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1D67D7-97DC-42FE-9F9F-E2049089BC8A}"/>
              </a:ext>
            </a:extLst>
          </p:cNvPr>
          <p:cNvSpPr/>
          <p:nvPr/>
        </p:nvSpPr>
        <p:spPr>
          <a:xfrm>
            <a:off x="5355431" y="5367338"/>
            <a:ext cx="79771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39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228</TotalTime>
  <Words>201</Words>
  <Application>Microsoft Office PowerPoint</Application>
  <PresentationFormat>Grand écran</PresentationFormat>
  <Paragraphs>74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Eras Medium ITC</vt:lpstr>
      <vt:lpstr>Segoe UI Light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GUIGAND Nathan</cp:lastModifiedBy>
  <cp:revision>30</cp:revision>
  <dcterms:created xsi:type="dcterms:W3CDTF">2020-01-17T10:27:07Z</dcterms:created>
  <dcterms:modified xsi:type="dcterms:W3CDTF">2020-01-31T13:11:31Z</dcterms:modified>
</cp:coreProperties>
</file>