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207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36</cp:revision>
  <dcterms:created xsi:type="dcterms:W3CDTF">2020-01-17T10:27:07Z</dcterms:created>
  <dcterms:modified xsi:type="dcterms:W3CDTF">2020-01-31T14:56:16Z</dcterms:modified>
</cp:coreProperties>
</file>