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A31257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2B4A2-16C0-4454-A701-C00353AE405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A36276-56EE-4495-A6A4-4E6091C2AFD2}">
      <dgm:prSet/>
      <dgm:spPr/>
      <dgm:t>
        <a:bodyPr/>
        <a:lstStyle/>
        <a:p>
          <a:r>
            <a:rPr lang="fr-FR"/>
            <a:t>Développement web </a:t>
          </a:r>
          <a:endParaRPr lang="en-US"/>
        </a:p>
      </dgm:t>
    </dgm:pt>
    <dgm:pt modelId="{BBD7CB56-DF04-4CDC-B5A7-AE95C5EB4DE1}" type="parTrans" cxnId="{0B314A39-5896-457F-B280-99A1CAE321CA}">
      <dgm:prSet/>
      <dgm:spPr/>
      <dgm:t>
        <a:bodyPr/>
        <a:lstStyle/>
        <a:p>
          <a:endParaRPr lang="en-US"/>
        </a:p>
      </dgm:t>
    </dgm:pt>
    <dgm:pt modelId="{AB10C6FA-5067-447B-AD1D-8ABF7405BAB0}" type="sibTrans" cxnId="{0B314A39-5896-457F-B280-99A1CAE321CA}">
      <dgm:prSet/>
      <dgm:spPr/>
      <dgm:t>
        <a:bodyPr/>
        <a:lstStyle/>
        <a:p>
          <a:endParaRPr lang="en-US"/>
        </a:p>
      </dgm:t>
    </dgm:pt>
    <dgm:pt modelId="{0846C06E-2657-43FC-959A-0C2355D87C66}">
      <dgm:prSet/>
      <dgm:spPr/>
      <dgm:t>
        <a:bodyPr/>
        <a:lstStyle/>
        <a:p>
          <a:r>
            <a:rPr lang="fr-FR"/>
            <a:t>Développement sur Arduino </a:t>
          </a:r>
          <a:endParaRPr lang="en-US"/>
        </a:p>
      </dgm:t>
    </dgm:pt>
    <dgm:pt modelId="{00DC344B-495D-43DF-8152-E4D6CA3F78A1}" type="parTrans" cxnId="{39594879-08F7-4522-87A9-D2E3F8C8C78C}">
      <dgm:prSet/>
      <dgm:spPr/>
      <dgm:t>
        <a:bodyPr/>
        <a:lstStyle/>
        <a:p>
          <a:endParaRPr lang="en-US"/>
        </a:p>
      </dgm:t>
    </dgm:pt>
    <dgm:pt modelId="{8CBBEC33-3170-4A25-81CD-E4AC157EDB2E}" type="sibTrans" cxnId="{39594879-08F7-4522-87A9-D2E3F8C8C78C}">
      <dgm:prSet/>
      <dgm:spPr/>
      <dgm:t>
        <a:bodyPr/>
        <a:lstStyle/>
        <a:p>
          <a:endParaRPr lang="en-US"/>
        </a:p>
      </dgm:t>
    </dgm:pt>
    <dgm:pt modelId="{867C20BB-C98F-4C88-9529-6EF236959518}" type="pres">
      <dgm:prSet presAssocID="{8BF2B4A2-16C0-4454-A701-C00353AE4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46756F-9658-49F5-996D-FD5B29F629C8}" type="pres">
      <dgm:prSet presAssocID="{8EA36276-56EE-4495-A6A4-4E6091C2AFD2}" presName="hierRoot1" presStyleCnt="0"/>
      <dgm:spPr/>
    </dgm:pt>
    <dgm:pt modelId="{92FF18DA-7F67-48E2-BE5D-9E60418284D1}" type="pres">
      <dgm:prSet presAssocID="{8EA36276-56EE-4495-A6A4-4E6091C2AFD2}" presName="composite" presStyleCnt="0"/>
      <dgm:spPr/>
    </dgm:pt>
    <dgm:pt modelId="{FF4A64BE-9359-4885-B684-D3DBD5160869}" type="pres">
      <dgm:prSet presAssocID="{8EA36276-56EE-4495-A6A4-4E6091C2AFD2}" presName="background" presStyleLbl="node0" presStyleIdx="0" presStyleCnt="2"/>
      <dgm:spPr/>
    </dgm:pt>
    <dgm:pt modelId="{B81A3A91-4792-442D-BDDD-62CE37646E21}" type="pres">
      <dgm:prSet presAssocID="{8EA36276-56EE-4495-A6A4-4E6091C2AFD2}" presName="text" presStyleLbl="fgAcc0" presStyleIdx="0" presStyleCnt="2">
        <dgm:presLayoutVars>
          <dgm:chPref val="3"/>
        </dgm:presLayoutVars>
      </dgm:prSet>
      <dgm:spPr/>
    </dgm:pt>
    <dgm:pt modelId="{634EC1F1-D3A2-43ED-BA88-D31389FD9351}" type="pres">
      <dgm:prSet presAssocID="{8EA36276-56EE-4495-A6A4-4E6091C2AFD2}" presName="hierChild2" presStyleCnt="0"/>
      <dgm:spPr/>
    </dgm:pt>
    <dgm:pt modelId="{4F61D06F-CCF5-4DBE-8978-26DE083CBB35}" type="pres">
      <dgm:prSet presAssocID="{0846C06E-2657-43FC-959A-0C2355D87C66}" presName="hierRoot1" presStyleCnt="0"/>
      <dgm:spPr/>
    </dgm:pt>
    <dgm:pt modelId="{9516FDCC-30F4-41FC-B938-7EC3A5EDA8F2}" type="pres">
      <dgm:prSet presAssocID="{0846C06E-2657-43FC-959A-0C2355D87C66}" presName="composite" presStyleCnt="0"/>
      <dgm:spPr/>
    </dgm:pt>
    <dgm:pt modelId="{7B13B237-B5DD-4E42-BC9B-9079A41CC6AB}" type="pres">
      <dgm:prSet presAssocID="{0846C06E-2657-43FC-959A-0C2355D87C66}" presName="background" presStyleLbl="node0" presStyleIdx="1" presStyleCnt="2"/>
      <dgm:spPr/>
    </dgm:pt>
    <dgm:pt modelId="{98717E7A-FD05-481E-9E56-07B61D31BD5B}" type="pres">
      <dgm:prSet presAssocID="{0846C06E-2657-43FC-959A-0C2355D87C66}" presName="text" presStyleLbl="fgAcc0" presStyleIdx="1" presStyleCnt="2">
        <dgm:presLayoutVars>
          <dgm:chPref val="3"/>
        </dgm:presLayoutVars>
      </dgm:prSet>
      <dgm:spPr/>
    </dgm:pt>
    <dgm:pt modelId="{51B5AE3A-2D6E-498D-8657-560DFED15522}" type="pres">
      <dgm:prSet presAssocID="{0846C06E-2657-43FC-959A-0C2355D87C66}" presName="hierChild2" presStyleCnt="0"/>
      <dgm:spPr/>
    </dgm:pt>
  </dgm:ptLst>
  <dgm:cxnLst>
    <dgm:cxn modelId="{0B314A39-5896-457F-B280-99A1CAE321CA}" srcId="{8BF2B4A2-16C0-4454-A701-C00353AE4052}" destId="{8EA36276-56EE-4495-A6A4-4E6091C2AFD2}" srcOrd="0" destOrd="0" parTransId="{BBD7CB56-DF04-4CDC-B5A7-AE95C5EB4DE1}" sibTransId="{AB10C6FA-5067-447B-AD1D-8ABF7405BAB0}"/>
    <dgm:cxn modelId="{EAB17B4F-890E-41AF-89A8-0CBB8419EF15}" type="presOf" srcId="{8BF2B4A2-16C0-4454-A701-C00353AE4052}" destId="{867C20BB-C98F-4C88-9529-6EF236959518}" srcOrd="0" destOrd="0" presId="urn:microsoft.com/office/officeart/2005/8/layout/hierarchy1"/>
    <dgm:cxn modelId="{4466AB74-2819-4D34-A0D1-5E4FC4644419}" type="presOf" srcId="{0846C06E-2657-43FC-959A-0C2355D87C66}" destId="{98717E7A-FD05-481E-9E56-07B61D31BD5B}" srcOrd="0" destOrd="0" presId="urn:microsoft.com/office/officeart/2005/8/layout/hierarchy1"/>
    <dgm:cxn modelId="{39594879-08F7-4522-87A9-D2E3F8C8C78C}" srcId="{8BF2B4A2-16C0-4454-A701-C00353AE4052}" destId="{0846C06E-2657-43FC-959A-0C2355D87C66}" srcOrd="1" destOrd="0" parTransId="{00DC344B-495D-43DF-8152-E4D6CA3F78A1}" sibTransId="{8CBBEC33-3170-4A25-81CD-E4AC157EDB2E}"/>
    <dgm:cxn modelId="{F2FA99C0-4360-4DDA-AE09-109EDC9174F1}" type="presOf" srcId="{8EA36276-56EE-4495-A6A4-4E6091C2AFD2}" destId="{B81A3A91-4792-442D-BDDD-62CE37646E21}" srcOrd="0" destOrd="0" presId="urn:microsoft.com/office/officeart/2005/8/layout/hierarchy1"/>
    <dgm:cxn modelId="{C1FDBB43-D62E-441B-A72C-7230A3BFAEAB}" type="presParOf" srcId="{867C20BB-C98F-4C88-9529-6EF236959518}" destId="{4346756F-9658-49F5-996D-FD5B29F629C8}" srcOrd="0" destOrd="0" presId="urn:microsoft.com/office/officeart/2005/8/layout/hierarchy1"/>
    <dgm:cxn modelId="{E5497487-8810-4AF4-9381-8C3D53A4902B}" type="presParOf" srcId="{4346756F-9658-49F5-996D-FD5B29F629C8}" destId="{92FF18DA-7F67-48E2-BE5D-9E60418284D1}" srcOrd="0" destOrd="0" presId="urn:microsoft.com/office/officeart/2005/8/layout/hierarchy1"/>
    <dgm:cxn modelId="{D3F28836-9043-4300-8D41-70CB974FFF87}" type="presParOf" srcId="{92FF18DA-7F67-48E2-BE5D-9E60418284D1}" destId="{FF4A64BE-9359-4885-B684-D3DBD5160869}" srcOrd="0" destOrd="0" presId="urn:microsoft.com/office/officeart/2005/8/layout/hierarchy1"/>
    <dgm:cxn modelId="{FEB36AE6-2029-40E9-A190-8445AC9E598F}" type="presParOf" srcId="{92FF18DA-7F67-48E2-BE5D-9E60418284D1}" destId="{B81A3A91-4792-442D-BDDD-62CE37646E21}" srcOrd="1" destOrd="0" presId="urn:microsoft.com/office/officeart/2005/8/layout/hierarchy1"/>
    <dgm:cxn modelId="{A9CF6E49-8BCD-4B62-A3C1-4684752058F2}" type="presParOf" srcId="{4346756F-9658-49F5-996D-FD5B29F629C8}" destId="{634EC1F1-D3A2-43ED-BA88-D31389FD9351}" srcOrd="1" destOrd="0" presId="urn:microsoft.com/office/officeart/2005/8/layout/hierarchy1"/>
    <dgm:cxn modelId="{1C233FBC-2046-4A28-B63C-BFD452533614}" type="presParOf" srcId="{867C20BB-C98F-4C88-9529-6EF236959518}" destId="{4F61D06F-CCF5-4DBE-8978-26DE083CBB35}" srcOrd="1" destOrd="0" presId="urn:microsoft.com/office/officeart/2005/8/layout/hierarchy1"/>
    <dgm:cxn modelId="{1DE52810-352B-4DA9-82A9-A939E1CB1EF0}" type="presParOf" srcId="{4F61D06F-CCF5-4DBE-8978-26DE083CBB35}" destId="{9516FDCC-30F4-41FC-B938-7EC3A5EDA8F2}" srcOrd="0" destOrd="0" presId="urn:microsoft.com/office/officeart/2005/8/layout/hierarchy1"/>
    <dgm:cxn modelId="{F5B77BFC-63C9-4EE3-B648-ABCE0AF84012}" type="presParOf" srcId="{9516FDCC-30F4-41FC-B938-7EC3A5EDA8F2}" destId="{7B13B237-B5DD-4E42-BC9B-9079A41CC6AB}" srcOrd="0" destOrd="0" presId="urn:microsoft.com/office/officeart/2005/8/layout/hierarchy1"/>
    <dgm:cxn modelId="{4B523168-7CED-4032-A5A3-1DD2CCFF01F4}" type="presParOf" srcId="{9516FDCC-30F4-41FC-B938-7EC3A5EDA8F2}" destId="{98717E7A-FD05-481E-9E56-07B61D31BD5B}" srcOrd="1" destOrd="0" presId="urn:microsoft.com/office/officeart/2005/8/layout/hierarchy1"/>
    <dgm:cxn modelId="{BF52AB6B-C400-44A7-96AF-C6B38C24C1F1}" type="presParOf" srcId="{4F61D06F-CCF5-4DBE-8978-26DE083CBB35}" destId="{51B5AE3A-2D6E-498D-8657-560DFED155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64BE-9359-4885-B684-D3DBD5160869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A3A91-4792-442D-BDDD-62CE37646E21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web </a:t>
          </a:r>
          <a:endParaRPr lang="en-US" sz="3600" kern="1200"/>
        </a:p>
      </dsp:txBody>
      <dsp:txXfrm>
        <a:off x="478800" y="1034187"/>
        <a:ext cx="3546228" cy="2201847"/>
      </dsp:txXfrm>
    </dsp:sp>
    <dsp:sp modelId="{7B13B237-B5DD-4E42-BC9B-9079A41CC6AB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7E7A-FD05-481E-9E56-07B61D31BD5B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sur Arduino </a:t>
          </a:r>
          <a:endParaRPr lang="en-US" sz="3600" kern="1200"/>
        </a:p>
      </dsp:txBody>
      <dsp:txXfrm>
        <a:off x="4980531" y="1034187"/>
        <a:ext cx="3546228" cy="220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4" y="799292"/>
            <a:ext cx="4890164" cy="728546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de l’afficheur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Connecter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D77F9-F00E-4AF1-BE02-1057BAD0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2568147"/>
            <a:ext cx="4401664" cy="2461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730F-638A-4AD6-805E-26DCB391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" y="872797"/>
            <a:ext cx="4496831" cy="76643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du buzzer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" y="2514505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588124" y="1930400"/>
            <a:ext cx="4664100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424412" y="633140"/>
            <a:ext cx="4664100" cy="59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r>
              <a:rPr lang="fr-FR" dirty="0"/>
              <a:t>Tableau pour la mélodie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439E21-B2E8-4D78-B73E-9D60727A1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4" y="1554782"/>
            <a:ext cx="4104755" cy="5012434"/>
          </a:xfrm>
          <a:prstGeom prst="rect">
            <a:avLst/>
          </a:prstGeom>
        </p:spPr>
      </p:pic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E83BD-A243-4932-85EB-42752130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5534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fr-FR" dirty="0"/>
              <a:t>Afficher l’énigme et Activer le buzzer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9FC2C-D08E-4672-AB82-7E9081C3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633"/>
            <a:ext cx="8979622" cy="4983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 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Librairie :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r>
              <a:rPr lang="fr-FR" dirty="0"/>
              <a:t>&gt; 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 mot de passe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Configuration du clavier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et d’activer le buzzer et d’afficher l’énigme 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6D206EC4-81F2-4B71-B604-CF7155CC7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2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B4BF8-DA2B-4767-A149-42BD1546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966439"/>
            <a:ext cx="8596668" cy="1320800"/>
          </a:xfrm>
        </p:spPr>
        <p:txBody>
          <a:bodyPr>
            <a:normAutofit/>
          </a:bodyPr>
          <a:lstStyle/>
          <a:p>
            <a:r>
              <a:rPr lang="fr-FR" sz="4400" dirty="0"/>
              <a:t>Deux grandes parties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Espace réservé du contenu 2">
            <a:extLst>
              <a:ext uri="{FF2B5EF4-FFF2-40B4-BE49-F238E27FC236}">
                <a16:creationId xmlns:a16="http://schemas.microsoft.com/office/drawing/2014/main" id="{44AF144D-331C-47FF-9D83-0FE443A74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56306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59" b="-1"/>
          <a:stretch/>
        </p:blipFill>
        <p:spPr>
          <a:xfrm>
            <a:off x="254507" y="2551542"/>
            <a:ext cx="5980072" cy="237605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d’authentification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comptes superviseurs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créneaux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6D1F4-1F5A-4007-9798-CA484257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fr-FR" dirty="0"/>
              <a:t>Création de la page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Esthétique (Template)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facilement et de naviguer entre les pages facilement (Bootstrap, plugins).</a:t>
            </a:r>
          </a:p>
          <a:p>
            <a:pPr>
              <a:buClr>
                <a:schemeClr val="accent4"/>
              </a:buClr>
            </a:pPr>
            <a:r>
              <a:rPr lang="fr-FR" dirty="0"/>
              <a:t>Pages : Menu, Histoire du téléthon de Tourcoing, Contact, Page pour réserver un créneaux, Page de connexion.</a:t>
            </a:r>
          </a:p>
          <a:p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8E537-A39E-4C5D-B3DF-C42AA6C7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2985"/>
            <a:ext cx="8596668" cy="1320800"/>
          </a:xfrm>
        </p:spPr>
        <p:txBody>
          <a:bodyPr/>
          <a:lstStyle/>
          <a:p>
            <a:r>
              <a:rPr lang="fr-FR" dirty="0"/>
              <a:t>Création de la page d’authentification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7C79A-66AD-418A-9B4D-6FE5C977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Quatre étapes pour créer un formulaire de connexion :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1- </a:t>
            </a:r>
            <a:r>
              <a:rPr lang="fr-FR" dirty="0"/>
              <a:t>Créer un fichier HTML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2-</a:t>
            </a:r>
            <a:r>
              <a:rPr lang="fr-FR" dirty="0"/>
              <a:t> Créer un fichier CSS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3-</a:t>
            </a:r>
            <a:r>
              <a:rPr lang="fr-FR" dirty="0"/>
              <a:t> Créer un fichier de login PHP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4-</a:t>
            </a:r>
            <a:r>
              <a:rPr lang="fr-FR" dirty="0"/>
              <a:t> Créer un fichier PHP de la page principale et de la déconnexion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E6611FA9-ACB4-46AF-9473-3B964F119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DBA79-2C48-4FFD-812F-C24D064D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6" y="908776"/>
            <a:ext cx="8596668" cy="1320800"/>
          </a:xfrm>
        </p:spPr>
        <p:txBody>
          <a:bodyPr/>
          <a:lstStyle/>
          <a:p>
            <a:r>
              <a:rPr lang="fr-FR" dirty="0"/>
              <a:t>Gérer les comptes superviseurs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6BC1F0D-7FC7-4E2D-A172-5061EAB4B8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24" y="2702792"/>
            <a:ext cx="2955286" cy="222375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15F3FA-2930-4998-8BA2-FA255DEF7AD3}"/>
              </a:ext>
            </a:extLst>
          </p:cNvPr>
          <p:cNvSpPr txBox="1"/>
          <p:nvPr/>
        </p:nvSpPr>
        <p:spPr>
          <a:xfrm>
            <a:off x="677335" y="1839950"/>
            <a:ext cx="22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41258"/>
              </a:buClr>
              <a:buFont typeface="Wingdings" panose="05000000000000000000" pitchFamily="2" charset="2"/>
              <a:buChar char="§"/>
            </a:pPr>
            <a:r>
              <a:rPr lang="fr-FR" dirty="0"/>
              <a:t>Base de données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32925F-12E4-46FD-B977-DD63E1DDB04C}"/>
              </a:ext>
            </a:extLst>
          </p:cNvPr>
          <p:cNvSpPr txBox="1"/>
          <p:nvPr/>
        </p:nvSpPr>
        <p:spPr>
          <a:xfrm>
            <a:off x="4595322" y="1860244"/>
            <a:ext cx="36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fr-FR" dirty="0"/>
              <a:t>Ajout de privilèges sur MySQL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543EB5-9A41-42C8-8EEA-2A04C4A8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680" y="2596269"/>
            <a:ext cx="45013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PRIVILEGES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T_CHAMBRE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DUBOIS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10BD5979-EA55-4B40-96F8-C54B9624F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1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FA3BA-B96D-415C-9506-E619E137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66" y="839789"/>
            <a:ext cx="8596668" cy="1320800"/>
          </a:xfrm>
        </p:spPr>
        <p:txBody>
          <a:bodyPr/>
          <a:lstStyle/>
          <a:p>
            <a:r>
              <a:rPr lang="fr-FR" dirty="0"/>
              <a:t>Gérer les créneaux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2C17A-65FD-47D6-9798-253272E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Création d’une BDD avec Workbench et MySQL pour stocker les créneaux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Page de réservation sur le site (nom, prénom, nombre de joueurs, numéro de téléphone, date)</a:t>
            </a:r>
          </a:p>
          <a:p>
            <a:endParaRPr lang="fr-FR" dirty="0"/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F7C233E6-3248-4B1F-B309-9991AE61B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60FBA0-9FA7-47B7-A380-BB1A553C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53" y="2798635"/>
            <a:ext cx="22383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7" y="751304"/>
            <a:ext cx="3729076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fr-FR" dirty="0"/>
              <a:t>Connexion du pavé numérique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Connexion de l’afficheur 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Connexion du buzzer</a:t>
            </a:r>
          </a:p>
          <a:p>
            <a:pPr>
              <a:buClr>
                <a:schemeClr val="accent4"/>
              </a:buClr>
            </a:pPr>
            <a:r>
              <a:rPr lang="fr-FR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" t="754" r="2507" b="50850"/>
          <a:stretch/>
        </p:blipFill>
        <p:spPr>
          <a:xfrm>
            <a:off x="4405822" y="1501920"/>
            <a:ext cx="5564222" cy="3560733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4457-C548-4C11-937B-D5CE186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6" y="914632"/>
            <a:ext cx="8596668" cy="1320800"/>
          </a:xfrm>
        </p:spPr>
        <p:txBody>
          <a:bodyPr/>
          <a:lstStyle/>
          <a:p>
            <a:r>
              <a:rPr lang="fr-FR" dirty="0"/>
              <a:t>Connexion du pavé numérique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4348293" y="1949704"/>
            <a:ext cx="646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B8CF-31F0-470A-87AB-AA6A92CC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23" y="2540464"/>
            <a:ext cx="4556054" cy="2799419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300</Words>
  <Application>Microsoft Office PowerPoint</Application>
  <PresentationFormat>Grand écran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Eras Medium ITC</vt:lpstr>
      <vt:lpstr>Trebuchet MS</vt:lpstr>
      <vt:lpstr>Wingdings</vt:lpstr>
      <vt:lpstr>Wingdings 3</vt:lpstr>
      <vt:lpstr>Facette</vt:lpstr>
      <vt:lpstr>Présentation PowerPoint</vt:lpstr>
      <vt:lpstr>Deux grandes parties </vt:lpstr>
      <vt:lpstr>Développement web </vt:lpstr>
      <vt:lpstr>Création de la page web</vt:lpstr>
      <vt:lpstr>Création de la page d’authentification </vt:lpstr>
      <vt:lpstr>Gérer les comptes superviseurs </vt:lpstr>
      <vt:lpstr>Gérer les créneaux  </vt:lpstr>
      <vt:lpstr>Développement Arduino</vt:lpstr>
      <vt:lpstr>Connexion du pavé numérique </vt:lpstr>
      <vt:lpstr>Connexion de l’afficheur  </vt:lpstr>
      <vt:lpstr>Connexion du buzzer </vt:lpstr>
      <vt:lpstr>Afficher l’énigme et Activer le buzzer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DOHIN Cyril</cp:lastModifiedBy>
  <cp:revision>4</cp:revision>
  <dcterms:created xsi:type="dcterms:W3CDTF">2020-01-28T09:38:29Z</dcterms:created>
  <dcterms:modified xsi:type="dcterms:W3CDTF">2020-01-28T11:06:52Z</dcterms:modified>
</cp:coreProperties>
</file>