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257"/>
    <a:srgbClr val="A41258"/>
    <a:srgbClr val="009900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GUIGAND Nathan </a:t>
            </a:r>
            <a:r>
              <a:rPr lang="fr-FR" sz="1600" dirty="0">
                <a:latin typeface="Eras Medium ITC" panose="020B0602030504020804" pitchFamily="34" charset="0"/>
              </a:rPr>
              <a:t>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1B061-A4B7-4AA2-825B-8E04CB85AFAB}"/>
              </a:ext>
            </a:extLst>
          </p:cNvPr>
          <p:cNvSpPr/>
          <p:nvPr/>
        </p:nvSpPr>
        <p:spPr>
          <a:xfrm rot="16200000">
            <a:off x="5039583" y="-143241"/>
            <a:ext cx="73154" cy="7282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8C7F6E9-0A85-4507-B9E6-F1FF198A161E}"/>
              </a:ext>
            </a:extLst>
          </p:cNvPr>
          <p:cNvSpPr/>
          <p:nvPr/>
        </p:nvSpPr>
        <p:spPr>
          <a:xfrm>
            <a:off x="1007322" y="3241074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82FEBD-6ED8-4863-8AE2-94C53C985DF2}"/>
              </a:ext>
            </a:extLst>
          </p:cNvPr>
          <p:cNvSpPr/>
          <p:nvPr/>
        </p:nvSpPr>
        <p:spPr>
          <a:xfrm>
            <a:off x="3945678" y="3234799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D7AD1E7-F0D0-4099-8A66-5BC4DD69439F}"/>
              </a:ext>
            </a:extLst>
          </p:cNvPr>
          <p:cNvSpPr/>
          <p:nvPr/>
        </p:nvSpPr>
        <p:spPr>
          <a:xfrm>
            <a:off x="6096000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A4D54A-0A4C-4E74-915D-65AFB3689F11}"/>
              </a:ext>
            </a:extLst>
          </p:cNvPr>
          <p:cNvSpPr/>
          <p:nvPr/>
        </p:nvSpPr>
        <p:spPr>
          <a:xfrm>
            <a:off x="8246322" y="3241073"/>
            <a:ext cx="541861" cy="5138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F310DB4D-1087-4AA8-8DBB-242733E1569F}"/>
              </a:ext>
            </a:extLst>
          </p:cNvPr>
          <p:cNvSpPr/>
          <p:nvPr/>
        </p:nvSpPr>
        <p:spPr>
          <a:xfrm rot="5400000">
            <a:off x="2057400" y="3404625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C5F55FE-8C33-4F39-9372-9E70C2C050CA}"/>
              </a:ext>
            </a:extLst>
          </p:cNvPr>
          <p:cNvSpPr/>
          <p:nvPr/>
        </p:nvSpPr>
        <p:spPr>
          <a:xfrm rot="5400000">
            <a:off x="3263502" y="3404624"/>
            <a:ext cx="188499" cy="71437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74BC683-71FF-441E-AA11-E84195AC748F}"/>
              </a:ext>
            </a:extLst>
          </p:cNvPr>
          <p:cNvSpPr txBox="1"/>
          <p:nvPr/>
        </p:nvSpPr>
        <p:spPr>
          <a:xfrm>
            <a:off x="519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Présentation du projet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69360AA-CB45-4650-AC02-C250E985BAFA}"/>
              </a:ext>
            </a:extLst>
          </p:cNvPr>
          <p:cNvSpPr txBox="1"/>
          <p:nvPr/>
        </p:nvSpPr>
        <p:spPr>
          <a:xfrm>
            <a:off x="7758728" y="3808258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Schématisation réseau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0AEF183-EE62-44BE-BA2A-AA338B2A151F}"/>
              </a:ext>
            </a:extLst>
          </p:cNvPr>
          <p:cNvSpPr txBox="1"/>
          <p:nvPr/>
        </p:nvSpPr>
        <p:spPr>
          <a:xfrm>
            <a:off x="5608406" y="3761502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Tâches personnelles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D0B310A-C689-4095-A865-791E0A6255EE}"/>
              </a:ext>
            </a:extLst>
          </p:cNvPr>
          <p:cNvSpPr txBox="1"/>
          <p:nvPr/>
        </p:nvSpPr>
        <p:spPr>
          <a:xfrm>
            <a:off x="3458084" y="3791815"/>
            <a:ext cx="151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Diagramme de cas d’utilisation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B305012-7B1E-41BE-82CB-09FB8B1204B4}"/>
              </a:ext>
            </a:extLst>
          </p:cNvPr>
          <p:cNvSpPr txBox="1"/>
          <p:nvPr/>
        </p:nvSpPr>
        <p:spPr>
          <a:xfrm>
            <a:off x="1434903" y="3042445"/>
            <a:ext cx="15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global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9152C4B-73B6-43A9-8D65-CD604044B7EA}"/>
              </a:ext>
            </a:extLst>
          </p:cNvPr>
          <p:cNvSpPr txBox="1"/>
          <p:nvPr/>
        </p:nvSpPr>
        <p:spPr>
          <a:xfrm>
            <a:off x="2599227" y="2839730"/>
            <a:ext cx="1517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Schéma personnalisé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23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cas d’utilisation </a:t>
            </a:r>
            <a:r>
              <a:rPr lang="fr-FR" sz="3600" b="1" dirty="0">
                <a:latin typeface="Eras Medium ITC" panose="020B0602030504020804" pitchFamily="34" charset="0"/>
              </a:rPr>
              <a:t>: 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143436" y="1886284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436" y="1011919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91" y="3420089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803" y="3869080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248" y="2258368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4158" y="1265935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1891" y="3033807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6337" y="2512335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7359" y="2730593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101829" y="1279589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137921" y="1886283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344249" y="3182475"/>
            <a:ext cx="1638000" cy="405156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261797" y="1358501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1" y="1412000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195962" y="1476314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1701832" y="5148140"/>
            <a:ext cx="5928687" cy="1612174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Installation clé WIFI sur Raspberry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de l’adaptateur RS232/RJ45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2177300" y="4677740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01832" y="458609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202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22</cp:revision>
  <dcterms:created xsi:type="dcterms:W3CDTF">2020-01-17T10:27:07Z</dcterms:created>
  <dcterms:modified xsi:type="dcterms:W3CDTF">2020-01-28T10:43:51Z</dcterms:modified>
</cp:coreProperties>
</file>