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1257"/>
    <a:srgbClr val="A8135A"/>
    <a:srgbClr val="A41258"/>
    <a:srgbClr val="FF9900"/>
    <a:srgbClr val="FED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569173" y="2255689"/>
            <a:ext cx="4130844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GUIGAND Nathan -- </a:t>
            </a:r>
            <a:r>
              <a:rPr lang="fr-FR" sz="1600" dirty="0">
                <a:solidFill>
                  <a:srgbClr val="A31257"/>
                </a:solidFill>
                <a:latin typeface="Eras Medium ITC" panose="020B0602030504020804" pitchFamily="34" charset="0"/>
              </a:rPr>
              <a:t>MONVOISIN Guillaume </a:t>
            </a:r>
            <a:r>
              <a:rPr lang="fr-FR" sz="1600" dirty="0">
                <a:latin typeface="Eras Medium ITC" panose="020B0602030504020804" pitchFamily="34" charset="0"/>
              </a:rPr>
              <a:t>-- DOHIN Cyril</a:t>
            </a:r>
          </a:p>
        </p:txBody>
      </p:sp>
    </p:spTree>
    <p:extLst>
      <p:ext uri="{BB962C8B-B14F-4D97-AF65-F5344CB8AC3E}">
        <p14:creationId xmlns:p14="http://schemas.microsoft.com/office/powerpoint/2010/main" val="30533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FE0343E-2810-49E5-8238-0B973219F3E5}"/>
              </a:ext>
            </a:extLst>
          </p:cNvPr>
          <p:cNvSpPr txBox="1"/>
          <p:nvPr/>
        </p:nvSpPr>
        <p:spPr>
          <a:xfrm>
            <a:off x="265853" y="2261945"/>
            <a:ext cx="9151535" cy="418723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3600" b="1" u="sng" dirty="0">
                <a:solidFill>
                  <a:srgbClr val="A41258"/>
                </a:solidFill>
                <a:latin typeface="Eras Medium ITC" panose="020B0602030504020804" pitchFamily="34" charset="0"/>
              </a:rPr>
              <a:t>ATTENTION !</a:t>
            </a:r>
          </a:p>
          <a:p>
            <a:pPr algn="ctr">
              <a:lnSpc>
                <a:spcPct val="150000"/>
              </a:lnSpc>
            </a:pPr>
            <a:endParaRPr lang="fr-FR" sz="2400" dirty="0">
              <a:solidFill>
                <a:srgbClr val="A41258"/>
              </a:solidFill>
              <a:latin typeface="Eras Medium ITC" panose="020B06020305040208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Trois couleurs primaires à utilisées : Le NOIR (texte), Le </a:t>
            </a:r>
            <a:r>
              <a:rPr lang="fr-FR" sz="2400" dirty="0">
                <a:solidFill>
                  <a:srgbClr val="A41258"/>
                </a:solidFill>
                <a:latin typeface="Eras Medium ITC" panose="020B0602030504020804" pitchFamily="34" charset="0"/>
              </a:rPr>
              <a:t>violet (Texte à ressortir)</a:t>
            </a:r>
            <a:r>
              <a:rPr lang="fr-FR" sz="2400" dirty="0">
                <a:latin typeface="Eras Medium ITC" panose="020B0602030504020804" pitchFamily="34" charset="0"/>
              </a:rPr>
              <a:t>, le </a:t>
            </a:r>
            <a:r>
              <a:rPr lang="fr-FR" sz="2400" dirty="0">
                <a:solidFill>
                  <a:srgbClr val="FF9900"/>
                </a:solidFill>
                <a:latin typeface="Eras Medium ITC" panose="020B0602030504020804" pitchFamily="34" charset="0"/>
              </a:rPr>
              <a:t>Orange clair(…)</a:t>
            </a:r>
          </a:p>
          <a:p>
            <a:pPr algn="ctr">
              <a:lnSpc>
                <a:spcPct val="150000"/>
              </a:lnSpc>
            </a:pPr>
            <a:endParaRPr lang="fr-FR" sz="2400" dirty="0">
              <a:solidFill>
                <a:srgbClr val="FF9900"/>
              </a:solidFill>
              <a:latin typeface="Eras Medium ITC" panose="020B06020305040208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Police d’écriture principale : </a:t>
            </a:r>
            <a:r>
              <a:rPr lang="fr-FR" sz="2400" dirty="0">
                <a:solidFill>
                  <a:srgbClr val="A41258"/>
                </a:solidFill>
                <a:latin typeface="Eras Medium ITC" panose="020B0602030504020804" pitchFamily="34" charset="0"/>
              </a:rPr>
              <a:t>ERAS MEDIUM ITC</a:t>
            </a:r>
            <a:r>
              <a:rPr lang="fr-FR" sz="2400" dirty="0">
                <a:latin typeface="Eras Medium ITC" panose="020B0602030504020804" pitchFamily="34" charset="0"/>
              </a:rPr>
              <a:t> (éviter d’autres polices trop différentes !)</a:t>
            </a:r>
            <a:endParaRPr lang="fr-FR" sz="1600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3836205" y="217402"/>
            <a:ext cx="3034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Eras Medium ITC" panose="020B0602030504020804" pitchFamily="34" charset="0"/>
              </a:rPr>
              <a:t>Description du </a:t>
            </a:r>
            <a:r>
              <a:rPr lang="fr-FR" sz="2400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</a:p>
        </p:txBody>
      </p:sp>
      <p:pic>
        <p:nvPicPr>
          <p:cNvPr id="4" name="Image 3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0537439A-6B3A-4301-A785-404DF5D4B6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3" t="4664" r="933" b="-1218"/>
          <a:stretch/>
        </p:blipFill>
        <p:spPr>
          <a:xfrm>
            <a:off x="988456" y="1232075"/>
            <a:ext cx="8207297" cy="56147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96173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3836204" y="217402"/>
            <a:ext cx="3068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Eras Medium ITC" panose="020B0602030504020804" pitchFamily="34" charset="0"/>
              </a:rPr>
              <a:t>Description du </a:t>
            </a:r>
            <a:r>
              <a:rPr lang="fr-FR" sz="2400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</a:p>
        </p:txBody>
      </p:sp>
      <p:pic>
        <p:nvPicPr>
          <p:cNvPr id="4" name="Image 3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0537439A-6B3A-4301-A785-404DF5D4B6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3" t="4664" r="933" b="-1218"/>
          <a:stretch/>
        </p:blipFill>
        <p:spPr>
          <a:xfrm>
            <a:off x="988456" y="1232075"/>
            <a:ext cx="8207297" cy="56147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948ED58-888F-4942-B3AE-70885E8ABEEC}"/>
              </a:ext>
            </a:extLst>
          </p:cNvPr>
          <p:cNvCxnSpPr>
            <a:cxnSpLocks/>
          </p:cNvCxnSpPr>
          <p:nvPr/>
        </p:nvCxnSpPr>
        <p:spPr>
          <a:xfrm flipH="1">
            <a:off x="3294185" y="4384431"/>
            <a:ext cx="542020" cy="879231"/>
          </a:xfrm>
          <a:prstGeom prst="straightConnector1">
            <a:avLst/>
          </a:prstGeom>
          <a:ln w="38100">
            <a:solidFill>
              <a:srgbClr val="A312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0A22E96-FA46-4984-9EDD-9CADFAB2DEA8}"/>
              </a:ext>
            </a:extLst>
          </p:cNvPr>
          <p:cNvSpPr/>
          <p:nvPr/>
        </p:nvSpPr>
        <p:spPr>
          <a:xfrm>
            <a:off x="6236677" y="1348155"/>
            <a:ext cx="2851138" cy="30128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DB0044-3D21-466E-B064-3F9A6DDC81F6}"/>
              </a:ext>
            </a:extLst>
          </p:cNvPr>
          <p:cNvSpPr/>
          <p:nvPr/>
        </p:nvSpPr>
        <p:spPr>
          <a:xfrm>
            <a:off x="988455" y="1324709"/>
            <a:ext cx="2505021" cy="30128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E53AA9-8EC1-4B7D-8CD3-64F2AA50E741}"/>
              </a:ext>
            </a:extLst>
          </p:cNvPr>
          <p:cNvSpPr/>
          <p:nvPr/>
        </p:nvSpPr>
        <p:spPr>
          <a:xfrm>
            <a:off x="4325815" y="4477065"/>
            <a:ext cx="4762000" cy="2311237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103514E-9A4F-4C94-8D06-3DE2D464B2E0}"/>
              </a:ext>
            </a:extLst>
          </p:cNvPr>
          <p:cNvSpPr txBox="1"/>
          <p:nvPr/>
        </p:nvSpPr>
        <p:spPr>
          <a:xfrm>
            <a:off x="3802923" y="4337539"/>
            <a:ext cx="385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A31257"/>
                </a:solidFill>
                <a:latin typeface="Eras Medium ITC" panose="020B0602030504020804" pitchFamily="34" charset="0"/>
              </a:rPr>
              <a:t>Envoyer un ordre de fin de partie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E6CF4-E33D-4A4C-ADC8-EF1B1444B502}"/>
              </a:ext>
            </a:extLst>
          </p:cNvPr>
          <p:cNvSpPr/>
          <p:nvPr/>
        </p:nvSpPr>
        <p:spPr>
          <a:xfrm>
            <a:off x="3493477" y="1348155"/>
            <a:ext cx="2743200" cy="3012830"/>
          </a:xfrm>
          <a:prstGeom prst="rect">
            <a:avLst/>
          </a:prstGeom>
          <a:noFill/>
          <a:ln w="38100">
            <a:solidFill>
              <a:srgbClr val="A81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314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143436" y="987497"/>
            <a:ext cx="2716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Eras Medium ITC" panose="020B0602030504020804" pitchFamily="34" charset="0"/>
              </a:rPr>
              <a:t>Diagramme de cas d’utilisation  </a:t>
            </a:r>
          </a:p>
        </p:txBody>
      </p:sp>
      <p:pic>
        <p:nvPicPr>
          <p:cNvPr id="5" name="Image 4" descr="Une image contenant texte, carte, capture d’écran&#10;&#10;Description générée automatiquement">
            <a:extLst>
              <a:ext uri="{FF2B5EF4-FFF2-40B4-BE49-F238E27FC236}">
                <a16:creationId xmlns:a16="http://schemas.microsoft.com/office/drawing/2014/main" id="{F3CC10DC-37D4-43BE-BB94-2AA6BA44EF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6" t="3761" r="2523" b="2393"/>
          <a:stretch/>
        </p:blipFill>
        <p:spPr>
          <a:xfrm>
            <a:off x="2860432" y="143436"/>
            <a:ext cx="5814645" cy="655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70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</TotalTime>
  <Words>81</Words>
  <Application>Microsoft Office PowerPoint</Application>
  <PresentationFormat>Grand écran</PresentationFormat>
  <Paragraphs>17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Eras Medium ITC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Guillaume MONVOISIN</cp:lastModifiedBy>
  <cp:revision>10</cp:revision>
  <dcterms:created xsi:type="dcterms:W3CDTF">2020-01-17T10:27:07Z</dcterms:created>
  <dcterms:modified xsi:type="dcterms:W3CDTF">2020-01-28T08:52:40Z</dcterms:modified>
</cp:coreProperties>
</file>