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7" r:id="rId7"/>
    <p:sldId id="270" r:id="rId8"/>
    <p:sldId id="269" r:id="rId9"/>
    <p:sldId id="260" r:id="rId10"/>
    <p:sldId id="265" r:id="rId11"/>
    <p:sldId id="268" r:id="rId12"/>
    <p:sldId id="266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6" b="36133"/>
          <a:stretch/>
        </p:blipFill>
        <p:spPr>
          <a:xfrm>
            <a:off x="3513019" y="0"/>
            <a:ext cx="522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22" r="7042" b="1467"/>
          <a:stretch/>
        </p:blipFill>
        <p:spPr>
          <a:xfrm>
            <a:off x="751403" y="1600200"/>
            <a:ext cx="8968354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Image 4" descr="Une image contenant grand, garé&#10;&#10;Description générée automatiquement">
            <a:extLst>
              <a:ext uri="{FF2B5EF4-FFF2-40B4-BE49-F238E27FC236}">
                <a16:creationId xmlns:a16="http://schemas.microsoft.com/office/drawing/2014/main" id="{45FACC8A-CDD4-4C6C-963F-87F803BF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0" y="913408"/>
            <a:ext cx="8485929" cy="57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46358" y="301380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221044" y="299577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1781685" y="252197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3031245" y="2524528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4354508" y="3523843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4730211" y="2918761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dans la seconde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 1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er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2" y="1479205"/>
            <a:ext cx="1848015" cy="104323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061511" y="2000822"/>
            <a:ext cx="201486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>
            <a:off x="2059803" y="3697092"/>
            <a:ext cx="288982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23" y="3011420"/>
            <a:ext cx="1310396" cy="1371344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621" y="4785400"/>
            <a:ext cx="1621232" cy="1215924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>
            <a:off x="2059803" y="5393362"/>
            <a:ext cx="444281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 2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A4B7B-3AC9-472B-ACDE-911F989E5A7C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Windows 10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AC45F99-3F4B-43F2-847E-0B1D7F6500B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2061511" y="2000822"/>
            <a:ext cx="1537093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6DF09-2D06-4D7F-B0F1-90EBFEF5307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C#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6F52747-8EF2-40A0-A290-CE0CB2E386CA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2059803" y="3697092"/>
            <a:ext cx="29165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325F413-713C-4445-8CAC-E02EC8E183A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36D6EE-DAA3-4269-8743-4E572544F277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Visual Studio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4FEFD4-4B82-44C4-9F9C-3E0D6299D92F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2059803" y="5393362"/>
            <a:ext cx="458152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6C84D48-16C6-4FD7-BE2C-1C07A98FDEF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BC78B62-3682-468C-8D67-C407A7A8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28765" r="18" b="32329"/>
          <a:stretch/>
        </p:blipFill>
        <p:spPr>
          <a:xfrm>
            <a:off x="3598604" y="1726785"/>
            <a:ext cx="2756146" cy="54807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803A2CC-8ADC-4CEC-9AEB-000504BB6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r="4944" b="3777"/>
          <a:stretch/>
        </p:blipFill>
        <p:spPr>
          <a:xfrm>
            <a:off x="4976381" y="2976179"/>
            <a:ext cx="1377121" cy="1441826"/>
          </a:xfrm>
          <a:prstGeom prst="rect">
            <a:avLst/>
          </a:prstGeom>
        </p:spPr>
      </p:pic>
      <p:pic>
        <p:nvPicPr>
          <p:cNvPr id="58" name="Image 57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B3798491-485E-4117-A472-0CA5D1B7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323" y="4525848"/>
            <a:ext cx="1726396" cy="1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Câblage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CECDA03-D18F-459D-A3E6-1C306067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03" y="859862"/>
            <a:ext cx="6717629" cy="59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325</Words>
  <Application>Microsoft Office PowerPoint</Application>
  <PresentationFormat>Grand écran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45</cp:revision>
  <dcterms:created xsi:type="dcterms:W3CDTF">2020-01-17T10:27:07Z</dcterms:created>
  <dcterms:modified xsi:type="dcterms:W3CDTF">2020-03-06T15:01:31Z</dcterms:modified>
</cp:coreProperties>
</file>