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9" r:id="rId4"/>
    <p:sldId id="270" r:id="rId5"/>
    <p:sldId id="271" r:id="rId6"/>
    <p:sldId id="262" r:id="rId7"/>
    <p:sldId id="269" r:id="rId8"/>
    <p:sldId id="266" r:id="rId9"/>
    <p:sldId id="274" r:id="rId10"/>
    <p:sldId id="275" r:id="rId11"/>
    <p:sldId id="276" r:id="rId12"/>
    <p:sldId id="261" r:id="rId13"/>
    <p:sldId id="264" r:id="rId14"/>
    <p:sldId id="267" r:id="rId15"/>
    <p:sldId id="265" r:id="rId16"/>
    <p:sldId id="273" r:id="rId17"/>
    <p:sldId id="26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258"/>
    <a:srgbClr val="F3731B"/>
    <a:srgbClr val="F29000"/>
    <a:srgbClr val="FF9900"/>
    <a:srgbClr val="FEDB5D"/>
    <a:srgbClr val="A31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2DFCF-DD14-417F-9316-53D6C4503FE7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F231BFF2-FAB8-4B30-B213-CC8343C5299B}">
      <dgm:prSet phldrT="[Texte]" custT="1"/>
      <dgm:spPr/>
      <dgm:t>
        <a:bodyPr/>
        <a:lstStyle/>
        <a:p>
          <a:r>
            <a:rPr lang="fr-FR" sz="1600" dirty="0"/>
            <a:t>Système d’exploitation : Windows 10</a:t>
          </a:r>
        </a:p>
      </dgm:t>
    </dgm:pt>
    <dgm:pt modelId="{F5D602D8-0F24-403E-B204-CFDFD38C054D}" type="parTrans" cxnId="{647B41F1-4D94-409C-8D17-13E9697E9EAC}">
      <dgm:prSet/>
      <dgm:spPr/>
      <dgm:t>
        <a:bodyPr/>
        <a:lstStyle/>
        <a:p>
          <a:endParaRPr lang="fr-FR"/>
        </a:p>
      </dgm:t>
    </dgm:pt>
    <dgm:pt modelId="{424526EC-751E-41E4-96D7-C34B159C040B}" type="sibTrans" cxnId="{647B41F1-4D94-409C-8D17-13E9697E9EAC}">
      <dgm:prSet/>
      <dgm:spPr/>
      <dgm:t>
        <a:bodyPr/>
        <a:lstStyle/>
        <a:p>
          <a:endParaRPr lang="fr-FR"/>
        </a:p>
      </dgm:t>
    </dgm:pt>
    <dgm:pt modelId="{B068D528-0452-4A6B-80A0-5DBBE0872E77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10011C78-79D4-4A81-93D9-99C350FE3C58}" type="parTrans" cxnId="{8F4BF599-0E13-4C7D-A036-3818797FA7B7}">
      <dgm:prSet/>
      <dgm:spPr/>
      <dgm:t>
        <a:bodyPr/>
        <a:lstStyle/>
        <a:p>
          <a:endParaRPr lang="fr-FR"/>
        </a:p>
      </dgm:t>
    </dgm:pt>
    <dgm:pt modelId="{DB4B7179-49C8-4AA1-9707-C51EACABAB2F}" type="sibTrans" cxnId="{8F4BF599-0E13-4C7D-A036-3818797FA7B7}">
      <dgm:prSet/>
      <dgm:spPr/>
      <dgm:t>
        <a:bodyPr/>
        <a:lstStyle/>
        <a:p>
          <a:endParaRPr lang="fr-FR"/>
        </a:p>
      </dgm:t>
    </dgm:pt>
    <dgm:pt modelId="{3373453A-8E7A-4A7A-B141-1DA2A6EC45AA}">
      <dgm:prSet phldrT="[Texte]" custT="1"/>
      <dgm:spPr/>
      <dgm:t>
        <a:bodyPr/>
        <a:lstStyle/>
        <a:p>
          <a:r>
            <a:rPr lang="fr-FR" sz="1600" dirty="0"/>
            <a:t>Langage de développement : C#</a:t>
          </a:r>
        </a:p>
      </dgm:t>
    </dgm:pt>
    <dgm:pt modelId="{C5B12C6D-8112-42EF-82D9-92E80ADD7D7F}" type="parTrans" cxnId="{28DA6164-0103-4F01-BFDD-9C7174E5C29C}">
      <dgm:prSet/>
      <dgm:spPr/>
      <dgm:t>
        <a:bodyPr/>
        <a:lstStyle/>
        <a:p>
          <a:endParaRPr lang="fr-FR"/>
        </a:p>
      </dgm:t>
    </dgm:pt>
    <dgm:pt modelId="{D3AE4B5B-8ABE-4067-B8E9-4F90980811D7}" type="sibTrans" cxnId="{28DA6164-0103-4F01-BFDD-9C7174E5C29C}">
      <dgm:prSet/>
      <dgm:spPr/>
      <dgm:t>
        <a:bodyPr/>
        <a:lstStyle/>
        <a:p>
          <a:endParaRPr lang="fr-FR"/>
        </a:p>
      </dgm:t>
    </dgm:pt>
    <dgm:pt modelId="{C269453D-C4F7-476F-9B2F-64646BFAE15D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39A39B53-4D4E-47CB-8EF6-9CC158DB92FC}" type="parTrans" cxnId="{E171404B-622A-4216-B7DD-761DB01AF78A}">
      <dgm:prSet/>
      <dgm:spPr/>
      <dgm:t>
        <a:bodyPr/>
        <a:lstStyle/>
        <a:p>
          <a:endParaRPr lang="fr-FR"/>
        </a:p>
      </dgm:t>
    </dgm:pt>
    <dgm:pt modelId="{B064974E-1F09-493C-A499-C8093DAD99C9}" type="sibTrans" cxnId="{E171404B-622A-4216-B7DD-761DB01AF78A}">
      <dgm:prSet/>
      <dgm:spPr/>
      <dgm:t>
        <a:bodyPr/>
        <a:lstStyle/>
        <a:p>
          <a:endParaRPr lang="fr-FR"/>
        </a:p>
      </dgm:t>
    </dgm:pt>
    <dgm:pt modelId="{BB2ED01E-E490-4EA0-B43A-AD47157CFD19}">
      <dgm:prSet phldrT="[Texte]" custT="1"/>
      <dgm:spPr/>
      <dgm:t>
        <a:bodyPr/>
        <a:lstStyle/>
        <a:p>
          <a:r>
            <a:rPr lang="fr-FR" sz="1400" dirty="0"/>
            <a:t>Environnement de développement (IDE)</a:t>
          </a:r>
        </a:p>
      </dgm:t>
    </dgm:pt>
    <dgm:pt modelId="{C68C90B2-ADD1-439C-BE27-0A083AF4ADD3}" type="parTrans" cxnId="{A8675B1D-D092-47DB-8D1A-319C43469F0B}">
      <dgm:prSet/>
      <dgm:spPr/>
      <dgm:t>
        <a:bodyPr/>
        <a:lstStyle/>
        <a:p>
          <a:endParaRPr lang="fr-FR"/>
        </a:p>
      </dgm:t>
    </dgm:pt>
    <dgm:pt modelId="{13417CEF-0D6E-4598-BD82-1826EE4B5D97}" type="sibTrans" cxnId="{A8675B1D-D092-47DB-8D1A-319C43469F0B}">
      <dgm:prSet/>
      <dgm:spPr/>
      <dgm:t>
        <a:bodyPr/>
        <a:lstStyle/>
        <a:p>
          <a:endParaRPr lang="fr-FR"/>
        </a:p>
      </dgm:t>
    </dgm:pt>
    <dgm:pt modelId="{B544CDBC-5345-43F4-BD81-B2324D4DA4C2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B4CFBEA4-D5AB-412E-A359-243836923E3A}" type="sibTrans" cxnId="{27E6BE3B-2D45-4CCB-95BC-0CCBFE8AB969}">
      <dgm:prSet/>
      <dgm:spPr/>
      <dgm:t>
        <a:bodyPr/>
        <a:lstStyle/>
        <a:p>
          <a:endParaRPr lang="fr-FR"/>
        </a:p>
      </dgm:t>
    </dgm:pt>
    <dgm:pt modelId="{99832FAA-E417-480D-993B-250010612DAD}" type="parTrans" cxnId="{27E6BE3B-2D45-4CCB-95BC-0CCBFE8AB969}">
      <dgm:prSet/>
      <dgm:spPr/>
      <dgm:t>
        <a:bodyPr/>
        <a:lstStyle/>
        <a:p>
          <a:endParaRPr lang="fr-FR"/>
        </a:p>
      </dgm:t>
    </dgm:pt>
    <dgm:pt modelId="{77D0C737-22FC-496B-8231-098DA37FB790}" type="pres">
      <dgm:prSet presAssocID="{ACF2DFCF-DD14-417F-9316-53D6C4503FE7}" presName="rootnode" presStyleCnt="0">
        <dgm:presLayoutVars>
          <dgm:chMax/>
          <dgm:chPref/>
          <dgm:dir/>
          <dgm:animLvl val="lvl"/>
        </dgm:presLayoutVars>
      </dgm:prSet>
      <dgm:spPr/>
    </dgm:pt>
    <dgm:pt modelId="{A4BE9356-1750-45DF-82F1-909B58CE4B42}" type="pres">
      <dgm:prSet presAssocID="{B544CDBC-5345-43F4-BD81-B2324D4DA4C2}" presName="composite" presStyleCnt="0"/>
      <dgm:spPr/>
    </dgm:pt>
    <dgm:pt modelId="{106C43D3-564A-49A1-B69B-9B09B8827174}" type="pres">
      <dgm:prSet presAssocID="{B544CDBC-5345-43F4-BD81-B2324D4DA4C2}" presName="bentUpArrow1" presStyleLbl="alignImgPlace1" presStyleIdx="0" presStyleCnt="2" custLinFactNeighborX="36268" custLinFactNeighborY="1628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45A6C6CC-B3D6-42F3-ABCE-34EC728B5E4F}" type="pres">
      <dgm:prSet presAssocID="{B544CDBC-5345-43F4-BD81-B2324D4DA4C2}" presName="ParentText" presStyleLbl="node1" presStyleIdx="0" presStyleCnt="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F5F30A18-E94A-4F58-BD7F-7822D2B39A74}" type="pres">
      <dgm:prSet presAssocID="{B544CDBC-5345-43F4-BD81-B2324D4DA4C2}" presName="ChildText" presStyleLbl="revTx" presStyleIdx="0" presStyleCnt="3" custScaleX="277543" custLinFactNeighborX="88659" custLinFactNeighborY="797">
        <dgm:presLayoutVars>
          <dgm:chMax val="0"/>
          <dgm:chPref val="0"/>
          <dgm:bulletEnabled val="1"/>
        </dgm:presLayoutVars>
      </dgm:prSet>
      <dgm:spPr/>
    </dgm:pt>
    <dgm:pt modelId="{CB643FE5-876E-4B21-A34E-E49A2B787DA9}" type="pres">
      <dgm:prSet presAssocID="{B4CFBEA4-D5AB-412E-A359-243836923E3A}" presName="sibTrans" presStyleCnt="0"/>
      <dgm:spPr/>
    </dgm:pt>
    <dgm:pt modelId="{F1458821-735B-4BB3-8976-C0FA6CBECC4E}" type="pres">
      <dgm:prSet presAssocID="{B068D528-0452-4A6B-80A0-5DBBE0872E77}" presName="composite" presStyleCnt="0"/>
      <dgm:spPr/>
    </dgm:pt>
    <dgm:pt modelId="{6004EAAE-92EA-4AE6-B097-BB61D7E016B5}" type="pres">
      <dgm:prSet presAssocID="{B068D528-0452-4A6B-80A0-5DBBE0872E77}" presName="bentUpArrow1" presStyleLbl="alignImgPlace1" presStyleIdx="1" presStyleCnt="2" custLinFactNeighborX="28125" custLinFactNeighborY="-1464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38046E19-F68F-41D1-974E-2DE363F2F407}" type="pres">
      <dgm:prSet presAssocID="{B068D528-0452-4A6B-80A0-5DBBE0872E77}" presName="ParentText" presStyleLbl="node1" presStyleIdx="1" presStyleCnt="3" custLinFactNeighborX="-7424" custLinFactNeighborY="-193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766F820D-22FB-46D2-A1E3-ACF3F7EAC21B}" type="pres">
      <dgm:prSet presAssocID="{B068D528-0452-4A6B-80A0-5DBBE0872E77}" presName="ChildText" presStyleLbl="revTx" presStyleIdx="1" presStyleCnt="3" custScaleX="168978" custLinFactNeighborX="662" custLinFactNeighborY="-851">
        <dgm:presLayoutVars>
          <dgm:chMax val="0"/>
          <dgm:chPref val="0"/>
          <dgm:bulletEnabled val="1"/>
        </dgm:presLayoutVars>
      </dgm:prSet>
      <dgm:spPr/>
    </dgm:pt>
    <dgm:pt modelId="{4BA1CD4C-065C-42C3-94DE-4D32F4BD9B54}" type="pres">
      <dgm:prSet presAssocID="{DB4B7179-49C8-4AA1-9707-C51EACABAB2F}" presName="sibTrans" presStyleCnt="0"/>
      <dgm:spPr/>
    </dgm:pt>
    <dgm:pt modelId="{09F7BD9E-AB7E-4E90-8559-68F5E685134C}" type="pres">
      <dgm:prSet presAssocID="{C269453D-C4F7-476F-9B2F-64646BFAE15D}" presName="composite" presStyleCnt="0"/>
      <dgm:spPr/>
    </dgm:pt>
    <dgm:pt modelId="{3FE1E1F5-6BA3-4156-AF8B-907B30F136FC}" type="pres">
      <dgm:prSet presAssocID="{C269453D-C4F7-476F-9B2F-64646BFAE15D}" presName="ParentText" presStyleLbl="node1" presStyleIdx="2" presStyleCnt="3" custLinFactNeighborX="-19200" custLinFactNeighborY="-6148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9583B91A-8549-4167-893F-5F7EAA08C1A4}" type="pres">
      <dgm:prSet presAssocID="{C269453D-C4F7-476F-9B2F-64646BFAE15D}" presName="FinalChildText" presStyleLbl="revTx" presStyleIdx="2" presStyleCnt="3" custScaleX="154166" custLinFactNeighborX="7017" custLinFactNeighborY="801">
        <dgm:presLayoutVars>
          <dgm:chMax val="0"/>
          <dgm:chPref val="0"/>
          <dgm:bulletEnabled val="1"/>
        </dgm:presLayoutVars>
      </dgm:prSet>
      <dgm:spPr/>
    </dgm:pt>
  </dgm:ptLst>
  <dgm:cxnLst>
    <dgm:cxn modelId="{A8675B1D-D092-47DB-8D1A-319C43469F0B}" srcId="{C269453D-C4F7-476F-9B2F-64646BFAE15D}" destId="{BB2ED01E-E490-4EA0-B43A-AD47157CFD19}" srcOrd="0" destOrd="0" parTransId="{C68C90B2-ADD1-439C-BE27-0A083AF4ADD3}" sibTransId="{13417CEF-0D6E-4598-BD82-1826EE4B5D97}"/>
    <dgm:cxn modelId="{9405BA2C-E24F-43D8-B8B6-95E276233860}" type="presOf" srcId="{B068D528-0452-4A6B-80A0-5DBBE0872E77}" destId="{38046E19-F68F-41D1-974E-2DE363F2F407}" srcOrd="0" destOrd="0" presId="urn:microsoft.com/office/officeart/2005/8/layout/StepDownProcess"/>
    <dgm:cxn modelId="{F4B0D135-1EFD-4CB0-92C7-54CEEA1C573F}" type="presOf" srcId="{B544CDBC-5345-43F4-BD81-B2324D4DA4C2}" destId="{45A6C6CC-B3D6-42F3-ABCE-34EC728B5E4F}" srcOrd="0" destOrd="0" presId="urn:microsoft.com/office/officeart/2005/8/layout/StepDownProcess"/>
    <dgm:cxn modelId="{27E6BE3B-2D45-4CCB-95BC-0CCBFE8AB969}" srcId="{ACF2DFCF-DD14-417F-9316-53D6C4503FE7}" destId="{B544CDBC-5345-43F4-BD81-B2324D4DA4C2}" srcOrd="0" destOrd="0" parTransId="{99832FAA-E417-480D-993B-250010612DAD}" sibTransId="{B4CFBEA4-D5AB-412E-A359-243836923E3A}"/>
    <dgm:cxn modelId="{EB87185D-53FC-49E8-96A7-3F940CB5BA2B}" type="presOf" srcId="{F231BFF2-FAB8-4B30-B213-CC8343C5299B}" destId="{F5F30A18-E94A-4F58-BD7F-7822D2B39A74}" srcOrd="0" destOrd="0" presId="urn:microsoft.com/office/officeart/2005/8/layout/StepDownProcess"/>
    <dgm:cxn modelId="{28DA6164-0103-4F01-BFDD-9C7174E5C29C}" srcId="{B068D528-0452-4A6B-80A0-5DBBE0872E77}" destId="{3373453A-8E7A-4A7A-B141-1DA2A6EC45AA}" srcOrd="0" destOrd="0" parTransId="{C5B12C6D-8112-42EF-82D9-92E80ADD7D7F}" sibTransId="{D3AE4B5B-8ABE-4067-B8E9-4F90980811D7}"/>
    <dgm:cxn modelId="{E171404B-622A-4216-B7DD-761DB01AF78A}" srcId="{ACF2DFCF-DD14-417F-9316-53D6C4503FE7}" destId="{C269453D-C4F7-476F-9B2F-64646BFAE15D}" srcOrd="2" destOrd="0" parTransId="{39A39B53-4D4E-47CB-8EF6-9CC158DB92FC}" sibTransId="{B064974E-1F09-493C-A499-C8093DAD99C9}"/>
    <dgm:cxn modelId="{779A8D91-07DE-423D-A977-F32160D239B5}" type="presOf" srcId="{BB2ED01E-E490-4EA0-B43A-AD47157CFD19}" destId="{9583B91A-8549-4167-893F-5F7EAA08C1A4}" srcOrd="0" destOrd="0" presId="urn:microsoft.com/office/officeart/2005/8/layout/StepDownProcess"/>
    <dgm:cxn modelId="{8F4BF599-0E13-4C7D-A036-3818797FA7B7}" srcId="{ACF2DFCF-DD14-417F-9316-53D6C4503FE7}" destId="{B068D528-0452-4A6B-80A0-5DBBE0872E77}" srcOrd="1" destOrd="0" parTransId="{10011C78-79D4-4A81-93D9-99C350FE3C58}" sibTransId="{DB4B7179-49C8-4AA1-9707-C51EACABAB2F}"/>
    <dgm:cxn modelId="{DE696FBE-9316-41E9-A02F-86FA4807E321}" type="presOf" srcId="{3373453A-8E7A-4A7A-B141-1DA2A6EC45AA}" destId="{766F820D-22FB-46D2-A1E3-ACF3F7EAC21B}" srcOrd="0" destOrd="0" presId="urn:microsoft.com/office/officeart/2005/8/layout/StepDownProcess"/>
    <dgm:cxn modelId="{78A687BE-2C81-4006-81A2-24BB83D766C2}" type="presOf" srcId="{ACF2DFCF-DD14-417F-9316-53D6C4503FE7}" destId="{77D0C737-22FC-496B-8231-098DA37FB790}" srcOrd="0" destOrd="0" presId="urn:microsoft.com/office/officeart/2005/8/layout/StepDownProcess"/>
    <dgm:cxn modelId="{186735E9-70D0-4189-BEE3-24943649CF22}" type="presOf" srcId="{C269453D-C4F7-476F-9B2F-64646BFAE15D}" destId="{3FE1E1F5-6BA3-4156-AF8B-907B30F136FC}" srcOrd="0" destOrd="0" presId="urn:microsoft.com/office/officeart/2005/8/layout/StepDownProcess"/>
    <dgm:cxn modelId="{647B41F1-4D94-409C-8D17-13E9697E9EAC}" srcId="{B544CDBC-5345-43F4-BD81-B2324D4DA4C2}" destId="{F231BFF2-FAB8-4B30-B213-CC8343C5299B}" srcOrd="0" destOrd="0" parTransId="{F5D602D8-0F24-403E-B204-CFDFD38C054D}" sibTransId="{424526EC-751E-41E4-96D7-C34B159C040B}"/>
    <dgm:cxn modelId="{4281E7A3-7379-42F8-823E-0BA587E4E6A6}" type="presParOf" srcId="{77D0C737-22FC-496B-8231-098DA37FB790}" destId="{A4BE9356-1750-45DF-82F1-909B58CE4B42}" srcOrd="0" destOrd="0" presId="urn:microsoft.com/office/officeart/2005/8/layout/StepDownProcess"/>
    <dgm:cxn modelId="{9C8010DC-D62C-47A4-A356-4CF20EFB5B31}" type="presParOf" srcId="{A4BE9356-1750-45DF-82F1-909B58CE4B42}" destId="{106C43D3-564A-49A1-B69B-9B09B8827174}" srcOrd="0" destOrd="0" presId="urn:microsoft.com/office/officeart/2005/8/layout/StepDownProcess"/>
    <dgm:cxn modelId="{37E4447B-5827-4B50-96AE-F54FB04677D7}" type="presParOf" srcId="{A4BE9356-1750-45DF-82F1-909B58CE4B42}" destId="{45A6C6CC-B3D6-42F3-ABCE-34EC728B5E4F}" srcOrd="1" destOrd="0" presId="urn:microsoft.com/office/officeart/2005/8/layout/StepDownProcess"/>
    <dgm:cxn modelId="{1BDF6F6D-D630-4B5C-B46F-A4C0C1AF6049}" type="presParOf" srcId="{A4BE9356-1750-45DF-82F1-909B58CE4B42}" destId="{F5F30A18-E94A-4F58-BD7F-7822D2B39A74}" srcOrd="2" destOrd="0" presId="urn:microsoft.com/office/officeart/2005/8/layout/StepDownProcess"/>
    <dgm:cxn modelId="{D2BB904E-79B3-4181-AEF6-BA24A1FC7601}" type="presParOf" srcId="{77D0C737-22FC-496B-8231-098DA37FB790}" destId="{CB643FE5-876E-4B21-A34E-E49A2B787DA9}" srcOrd="1" destOrd="0" presId="urn:microsoft.com/office/officeart/2005/8/layout/StepDownProcess"/>
    <dgm:cxn modelId="{D6CE6A39-C528-4426-ADD4-E4E66DBE4C93}" type="presParOf" srcId="{77D0C737-22FC-496B-8231-098DA37FB790}" destId="{F1458821-735B-4BB3-8976-C0FA6CBECC4E}" srcOrd="2" destOrd="0" presId="urn:microsoft.com/office/officeart/2005/8/layout/StepDownProcess"/>
    <dgm:cxn modelId="{CDCEF8E7-DCFE-4DD4-8B6A-B8FE24B6C947}" type="presParOf" srcId="{F1458821-735B-4BB3-8976-C0FA6CBECC4E}" destId="{6004EAAE-92EA-4AE6-B097-BB61D7E016B5}" srcOrd="0" destOrd="0" presId="urn:microsoft.com/office/officeart/2005/8/layout/StepDownProcess"/>
    <dgm:cxn modelId="{90090D25-F871-4F34-B2CB-32B552F5DC4C}" type="presParOf" srcId="{F1458821-735B-4BB3-8976-C0FA6CBECC4E}" destId="{38046E19-F68F-41D1-974E-2DE363F2F407}" srcOrd="1" destOrd="0" presId="urn:microsoft.com/office/officeart/2005/8/layout/StepDownProcess"/>
    <dgm:cxn modelId="{24C58D38-9BF4-46F5-9A8E-1AC33CEB6D33}" type="presParOf" srcId="{F1458821-735B-4BB3-8976-C0FA6CBECC4E}" destId="{766F820D-22FB-46D2-A1E3-ACF3F7EAC21B}" srcOrd="2" destOrd="0" presId="urn:microsoft.com/office/officeart/2005/8/layout/StepDownProcess"/>
    <dgm:cxn modelId="{ACA36E6A-D2A1-42EE-8D5A-5A7274AC6862}" type="presParOf" srcId="{77D0C737-22FC-496B-8231-098DA37FB790}" destId="{4BA1CD4C-065C-42C3-94DE-4D32F4BD9B54}" srcOrd="3" destOrd="0" presId="urn:microsoft.com/office/officeart/2005/8/layout/StepDownProcess"/>
    <dgm:cxn modelId="{655C828C-8D93-4A5A-8A96-3D9BEF178E49}" type="presParOf" srcId="{77D0C737-22FC-496B-8231-098DA37FB790}" destId="{09F7BD9E-AB7E-4E90-8559-68F5E685134C}" srcOrd="4" destOrd="0" presId="urn:microsoft.com/office/officeart/2005/8/layout/StepDownProcess"/>
    <dgm:cxn modelId="{37FE53A2-0A0E-4884-BE97-8E36EF6BC66E}" type="presParOf" srcId="{09F7BD9E-AB7E-4E90-8559-68F5E685134C}" destId="{3FE1E1F5-6BA3-4156-AF8B-907B30F136FC}" srcOrd="0" destOrd="0" presId="urn:microsoft.com/office/officeart/2005/8/layout/StepDownProcess"/>
    <dgm:cxn modelId="{5E353227-577E-46E3-A9D4-7D81051C2103}" type="presParOf" srcId="{09F7BD9E-AB7E-4E90-8559-68F5E685134C}" destId="{9583B91A-8549-4167-893F-5F7EAA08C1A4}" srcOrd="1" destOrd="0" presId="urn:microsoft.com/office/officeart/2005/8/layout/StepDownProcess"/>
  </dgm:cxnLst>
  <dgm:bg>
    <a:effectLst>
      <a:outerShdw blurRad="63500" sx="102000" sy="102000" algn="c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C43D3-564A-49A1-B69B-9B09B8827174}">
      <dsp:nvSpPr>
        <dsp:cNvPr id="0" name=""/>
        <dsp:cNvSpPr/>
      </dsp:nvSpPr>
      <dsp:spPr>
        <a:xfrm rot="5400000">
          <a:off x="832563" y="1749575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A6C6CC-B3D6-42F3-ABCE-34EC728B5E4F}">
      <dsp:nvSpPr>
        <dsp:cNvPr id="0" name=""/>
        <dsp:cNvSpPr/>
      </dsp:nvSpPr>
      <dsp:spPr>
        <a:xfrm>
          <a:off x="7004" y="379647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7004" y="379647"/>
        <a:ext cx="2050277" cy="1435127"/>
      </dsp:txXfrm>
    </dsp:sp>
    <dsp:sp modelId="{F5F30A18-E94A-4F58-BD7F-7822D2B39A74}">
      <dsp:nvSpPr>
        <dsp:cNvPr id="0" name=""/>
        <dsp:cNvSpPr/>
      </dsp:nvSpPr>
      <dsp:spPr>
        <a:xfrm>
          <a:off x="2055604" y="525764"/>
          <a:ext cx="4138655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Système d’exploitation : Windows 10</a:t>
          </a:r>
        </a:p>
      </dsp:txBody>
      <dsp:txXfrm>
        <a:off x="2055604" y="525764"/>
        <a:ext cx="4138655" cy="1159933"/>
      </dsp:txXfrm>
    </dsp:sp>
    <dsp:sp modelId="{6004EAAE-92EA-4AE6-B097-BB61D7E016B5}">
      <dsp:nvSpPr>
        <dsp:cNvPr id="0" name=""/>
        <dsp:cNvSpPr/>
      </dsp:nvSpPr>
      <dsp:spPr>
        <a:xfrm rot="5400000">
          <a:off x="3054947" y="3324039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046E19-F68F-41D1-974E-2DE363F2F407}">
      <dsp:nvSpPr>
        <dsp:cNvPr id="0" name=""/>
        <dsp:cNvSpPr/>
      </dsp:nvSpPr>
      <dsp:spPr>
        <a:xfrm>
          <a:off x="2190084" y="1964028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2190084" y="1964028"/>
        <a:ext cx="2050277" cy="1435127"/>
      </dsp:txXfrm>
    </dsp:sp>
    <dsp:sp modelId="{766F820D-22FB-46D2-A1E3-ACF3F7EAC21B}">
      <dsp:nvSpPr>
        <dsp:cNvPr id="0" name=""/>
        <dsp:cNvSpPr/>
      </dsp:nvSpPr>
      <dsp:spPr>
        <a:xfrm>
          <a:off x="3888154" y="2118770"/>
          <a:ext cx="2519759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Langage de développement : C#</a:t>
          </a:r>
        </a:p>
      </dsp:txBody>
      <dsp:txXfrm>
        <a:off x="3888154" y="2118770"/>
        <a:ext cx="2519759" cy="1159933"/>
      </dsp:txXfrm>
    </dsp:sp>
    <dsp:sp modelId="{3FE1E1F5-6BA3-4156-AF8B-907B30F136FC}">
      <dsp:nvSpPr>
        <dsp:cNvPr id="0" name=""/>
        <dsp:cNvSpPr/>
      </dsp:nvSpPr>
      <dsp:spPr>
        <a:xfrm>
          <a:off x="4283937" y="3515659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4283937" y="3515659"/>
        <a:ext cx="2050277" cy="1435127"/>
      </dsp:txXfrm>
    </dsp:sp>
    <dsp:sp modelId="{9583B91A-8549-4167-893F-5F7EAA08C1A4}">
      <dsp:nvSpPr>
        <dsp:cNvPr id="0" name=""/>
        <dsp:cNvSpPr/>
      </dsp:nvSpPr>
      <dsp:spPr>
        <a:xfrm>
          <a:off x="6331017" y="3750054"/>
          <a:ext cx="2298886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Environnement de développement (IDE)</a:t>
          </a:r>
        </a:p>
      </dsp:txBody>
      <dsp:txXfrm>
        <a:off x="6331017" y="3750054"/>
        <a:ext cx="2298886" cy="1159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8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jpe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8655" y="2225742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29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Supervision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6C1DE2A-C142-4ED2-9E13-DCFA37058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34" y="1241994"/>
            <a:ext cx="7722875" cy="5111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77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d’indice &amp; Fin de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737A292-C500-4F9E-B374-C549D696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26" y="1817649"/>
            <a:ext cx="3834770" cy="3958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D11CDC-1242-4135-8684-B6ABFEBB6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140" y="1279530"/>
            <a:ext cx="3761197" cy="5475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651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637F4C-A45D-4A64-84F7-746FFFD316BB}"/>
              </a:ext>
            </a:extLst>
          </p:cNvPr>
          <p:cNvSpPr txBox="1"/>
          <p:nvPr/>
        </p:nvSpPr>
        <p:spPr>
          <a:xfrm>
            <a:off x="-106043" y="2836021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Lancement d’une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B85B4BA-1247-4132-A680-7202937A7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13" y="-119099"/>
            <a:ext cx="7367973" cy="697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7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E4D560C-9537-428C-82EA-D1E94E276955}"/>
              </a:ext>
            </a:extLst>
          </p:cNvPr>
          <p:cNvSpPr txBox="1"/>
          <p:nvPr/>
        </p:nvSpPr>
        <p:spPr>
          <a:xfrm>
            <a:off x="3560382" y="125069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d’un message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D5BB14-85E0-47B6-9674-A8E0DB36C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14"/>
          <a:stretch/>
        </p:blipFill>
        <p:spPr>
          <a:xfrm>
            <a:off x="143436" y="753035"/>
            <a:ext cx="9576636" cy="61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59FFCD1-E399-4C08-B4EB-D9717532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7" y="0"/>
            <a:ext cx="963137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0224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FEFDC9A-F213-46F7-BBEE-B6AD1F72BF47}"/>
              </a:ext>
            </a:extLst>
          </p:cNvPr>
          <p:cNvSpPr txBox="1"/>
          <p:nvPr/>
        </p:nvSpPr>
        <p:spPr>
          <a:xfrm>
            <a:off x="0" y="2693239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Fin de la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333449A-FDA8-4476-8BB6-3C164B359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71" y="71717"/>
            <a:ext cx="8536272" cy="67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0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70E6249-9E28-4317-9272-AA9A2BCD5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691E71-6B55-487E-9C91-F2C906CE33A4}"/>
              </a:ext>
            </a:extLst>
          </p:cNvPr>
          <p:cNvSpPr txBox="1"/>
          <p:nvPr/>
        </p:nvSpPr>
        <p:spPr>
          <a:xfrm>
            <a:off x="3323065" y="103221"/>
            <a:ext cx="4627756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Base de données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Modèle relationnel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350F9C8-9CA6-402F-9C47-C6CF7F757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39" y="2097783"/>
            <a:ext cx="6916065" cy="288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19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97873" y="143435"/>
            <a:ext cx="6188927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Planification Gantt           </a:t>
            </a:r>
            <a:r>
              <a:rPr lang="fr-FR" sz="32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commune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2B15C4-79FA-4966-8D88-BD60FB5B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8029"/>
            <a:ext cx="10426390" cy="2013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FA1C4999-4C72-456A-BFF1-A458813D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2053"/>
            <a:ext cx="10426390" cy="233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69717-E633-4EC8-B3A1-6EC9DF215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8" y="802102"/>
            <a:ext cx="9539303" cy="5912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17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1E84CE-9DB5-4FA0-BDF7-9F51DDB210EA}"/>
              </a:ext>
            </a:extLst>
          </p:cNvPr>
          <p:cNvSpPr txBox="1"/>
          <p:nvPr/>
        </p:nvSpPr>
        <p:spPr>
          <a:xfrm>
            <a:off x="1051560" y="1307592"/>
            <a:ext cx="4754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Présentation du projet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Schématisation globale du projet</a:t>
            </a:r>
          </a:p>
          <a:p>
            <a:pPr marL="285750" indent="-285750">
              <a:buFontTx/>
              <a:buChar char="-"/>
            </a:pPr>
            <a:r>
              <a:rPr lang="fr-FR" dirty="0"/>
              <a:t>Tâches personnelles</a:t>
            </a:r>
          </a:p>
          <a:p>
            <a:pPr marL="285750" indent="-285750">
              <a:buFontTx/>
              <a:buChar char="-"/>
            </a:pPr>
            <a:r>
              <a:rPr lang="fr-FR" dirty="0"/>
              <a:t>Diagramme de cas d’utilisation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Diagrammes de séquences : </a:t>
            </a:r>
            <a:r>
              <a:rPr lang="fr-FR" dirty="0" err="1"/>
              <a:t>a</a:t>
            </a:r>
            <a:r>
              <a:rPr lang="fr-FR" dirty="0"/>
              <a:t> compléter…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 du réseau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5590" y="4146550"/>
            <a:ext cx="3354560" cy="2457450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3639312" y="947451"/>
            <a:ext cx="5218249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59C821-7AB3-476E-B068-5F29B4D0712C}"/>
              </a:ext>
            </a:extLst>
          </p:cNvPr>
          <p:cNvSpPr/>
          <p:nvPr/>
        </p:nvSpPr>
        <p:spPr>
          <a:xfrm>
            <a:off x="2926080" y="936993"/>
            <a:ext cx="713229" cy="1861341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86284"/>
            <a:ext cx="4245684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Envoyer 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891" y="3420089"/>
            <a:ext cx="335083" cy="335083"/>
          </a:xfrm>
          <a:prstGeom prst="rect">
            <a:avLst/>
          </a:prstGeom>
        </p:spPr>
      </p:pic>
      <p:pic>
        <p:nvPicPr>
          <p:cNvPr id="9" name="Graphique 8" descr="Présentation avec graphique à barres">
            <a:extLst>
              <a:ext uri="{FF2B5EF4-FFF2-40B4-BE49-F238E27FC236}">
                <a16:creationId xmlns:a16="http://schemas.microsoft.com/office/drawing/2014/main" id="{D413B9F1-F871-4334-B654-6AA68CF3B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803" y="3869080"/>
            <a:ext cx="282704" cy="282704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3248" y="2258368"/>
            <a:ext cx="218259" cy="218259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1891" y="3033807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6337" y="2512335"/>
            <a:ext cx="218258" cy="218258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7359" y="273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(Chronomètre)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33221" y="3150054"/>
            <a:ext cx="904700" cy="415138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6457096" cy="1612174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Installation clé WIFI sur Raspberry </a:t>
            </a:r>
            <a:r>
              <a:rPr lang="fr-FR" i="1" dirty="0">
                <a:solidFill>
                  <a:schemeClr val="tx1"/>
                </a:solidFill>
              </a:rPr>
              <a:t>-&gt; TP Link WN725N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RS232/RJ45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147022B0-33C4-46F1-800E-AD1C4A88B978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59675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D031A8-0679-4012-BA3F-648C05FE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6" y="1285754"/>
            <a:ext cx="8697087" cy="51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E273CA-AE1B-438C-981B-851ECB4AAD6E}"/>
              </a:ext>
            </a:extLst>
          </p:cNvPr>
          <p:cNvSpPr txBox="1"/>
          <p:nvPr/>
        </p:nvSpPr>
        <p:spPr>
          <a:xfrm>
            <a:off x="2497873" y="143435"/>
            <a:ext cx="6188927" cy="120032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Environnement de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développement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507517DE-6AEC-4DB6-99D5-49FDBC52F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19E80AC-303C-4051-A781-74C487D29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114942"/>
              </p:ext>
            </p:extLst>
          </p:nvPr>
        </p:nvGraphicFramePr>
        <p:xfrm>
          <a:off x="331216" y="1103714"/>
          <a:ext cx="86299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6FDF644C-E55F-49E4-AEBA-7292F2645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446" y="1593584"/>
            <a:ext cx="1149096" cy="114909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180AE19-6A32-44C3-805F-68D603BF9D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6855" y="3085166"/>
            <a:ext cx="1264849" cy="126484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3B0E8B6-5C62-43F2-A865-8046FA7D6B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1570" y="4627755"/>
            <a:ext cx="1858537" cy="139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3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cas d’utilisation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B2815D-F72A-42DB-A46B-C73868FF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20" y="1115122"/>
            <a:ext cx="5238849" cy="57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Lancer une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DF70B55-D409-4D06-BEFE-77DF00988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9" b="931"/>
          <a:stretch/>
        </p:blipFill>
        <p:spPr>
          <a:xfrm>
            <a:off x="2413071" y="1416204"/>
            <a:ext cx="4837835" cy="5015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3336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345</TotalTime>
  <Words>223</Words>
  <Application>Microsoft Office PowerPoint</Application>
  <PresentationFormat>Grand écran</PresentationFormat>
  <Paragraphs>57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27</cp:revision>
  <dcterms:created xsi:type="dcterms:W3CDTF">2020-01-17T10:27:07Z</dcterms:created>
  <dcterms:modified xsi:type="dcterms:W3CDTF">2020-03-10T08:16:57Z</dcterms:modified>
</cp:coreProperties>
</file>