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9" r:id="rId4"/>
    <p:sldId id="270" r:id="rId5"/>
    <p:sldId id="271" r:id="rId6"/>
    <p:sldId id="262" r:id="rId7"/>
    <p:sldId id="269" r:id="rId8"/>
    <p:sldId id="266" r:id="rId9"/>
    <p:sldId id="274" r:id="rId10"/>
    <p:sldId id="275" r:id="rId11"/>
    <p:sldId id="276" r:id="rId12"/>
    <p:sldId id="261" r:id="rId13"/>
    <p:sldId id="264" r:id="rId14"/>
    <p:sldId id="267" r:id="rId15"/>
    <p:sldId id="265" r:id="rId16"/>
    <p:sldId id="277" r:id="rId17"/>
    <p:sldId id="273" r:id="rId18"/>
    <p:sldId id="26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2DFCF-DD14-417F-9316-53D6C4503FE7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F231BFF2-FAB8-4B30-B213-CC8343C5299B}">
      <dgm:prSet phldrT="[Texte]" custT="1"/>
      <dgm:spPr/>
      <dgm:t>
        <a:bodyPr/>
        <a:lstStyle/>
        <a:p>
          <a:r>
            <a:rPr lang="fr-FR" sz="1600" dirty="0"/>
            <a:t>Système d’exploitation : Windows 10</a:t>
          </a:r>
        </a:p>
      </dgm:t>
    </dgm:pt>
    <dgm:pt modelId="{F5D602D8-0F24-403E-B204-CFDFD38C054D}" type="parTrans" cxnId="{647B41F1-4D94-409C-8D17-13E9697E9EAC}">
      <dgm:prSet/>
      <dgm:spPr/>
      <dgm:t>
        <a:bodyPr/>
        <a:lstStyle/>
        <a:p>
          <a:endParaRPr lang="fr-FR"/>
        </a:p>
      </dgm:t>
    </dgm:pt>
    <dgm:pt modelId="{424526EC-751E-41E4-96D7-C34B159C040B}" type="sibTrans" cxnId="{647B41F1-4D94-409C-8D17-13E9697E9EAC}">
      <dgm:prSet/>
      <dgm:spPr/>
      <dgm:t>
        <a:bodyPr/>
        <a:lstStyle/>
        <a:p>
          <a:endParaRPr lang="fr-FR"/>
        </a:p>
      </dgm:t>
    </dgm:pt>
    <dgm:pt modelId="{B068D528-0452-4A6B-80A0-5DBBE0872E77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10011C78-79D4-4A81-93D9-99C350FE3C58}" type="parTrans" cxnId="{8F4BF599-0E13-4C7D-A036-3818797FA7B7}">
      <dgm:prSet/>
      <dgm:spPr/>
      <dgm:t>
        <a:bodyPr/>
        <a:lstStyle/>
        <a:p>
          <a:endParaRPr lang="fr-FR"/>
        </a:p>
      </dgm:t>
    </dgm:pt>
    <dgm:pt modelId="{DB4B7179-49C8-4AA1-9707-C51EACABAB2F}" type="sibTrans" cxnId="{8F4BF599-0E13-4C7D-A036-3818797FA7B7}">
      <dgm:prSet/>
      <dgm:spPr/>
      <dgm:t>
        <a:bodyPr/>
        <a:lstStyle/>
        <a:p>
          <a:endParaRPr lang="fr-FR"/>
        </a:p>
      </dgm:t>
    </dgm:pt>
    <dgm:pt modelId="{3373453A-8E7A-4A7A-B141-1DA2A6EC45AA}">
      <dgm:prSet phldrT="[Texte]" custT="1"/>
      <dgm:spPr/>
      <dgm:t>
        <a:bodyPr/>
        <a:lstStyle/>
        <a:p>
          <a:r>
            <a:rPr lang="fr-FR" sz="1600" dirty="0"/>
            <a:t>Langage de développement : C#</a:t>
          </a:r>
        </a:p>
      </dgm:t>
    </dgm:pt>
    <dgm:pt modelId="{C5B12C6D-8112-42EF-82D9-92E80ADD7D7F}" type="parTrans" cxnId="{28DA6164-0103-4F01-BFDD-9C7174E5C29C}">
      <dgm:prSet/>
      <dgm:spPr/>
      <dgm:t>
        <a:bodyPr/>
        <a:lstStyle/>
        <a:p>
          <a:endParaRPr lang="fr-FR"/>
        </a:p>
      </dgm:t>
    </dgm:pt>
    <dgm:pt modelId="{D3AE4B5B-8ABE-4067-B8E9-4F90980811D7}" type="sibTrans" cxnId="{28DA6164-0103-4F01-BFDD-9C7174E5C29C}">
      <dgm:prSet/>
      <dgm:spPr/>
      <dgm:t>
        <a:bodyPr/>
        <a:lstStyle/>
        <a:p>
          <a:endParaRPr lang="fr-FR"/>
        </a:p>
      </dgm:t>
    </dgm:pt>
    <dgm:pt modelId="{C269453D-C4F7-476F-9B2F-64646BFAE15D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39A39B53-4D4E-47CB-8EF6-9CC158DB92FC}" type="parTrans" cxnId="{E171404B-622A-4216-B7DD-761DB01AF78A}">
      <dgm:prSet/>
      <dgm:spPr/>
      <dgm:t>
        <a:bodyPr/>
        <a:lstStyle/>
        <a:p>
          <a:endParaRPr lang="fr-FR"/>
        </a:p>
      </dgm:t>
    </dgm:pt>
    <dgm:pt modelId="{B064974E-1F09-493C-A499-C8093DAD99C9}" type="sibTrans" cxnId="{E171404B-622A-4216-B7DD-761DB01AF78A}">
      <dgm:prSet/>
      <dgm:spPr/>
      <dgm:t>
        <a:bodyPr/>
        <a:lstStyle/>
        <a:p>
          <a:endParaRPr lang="fr-FR"/>
        </a:p>
      </dgm:t>
    </dgm:pt>
    <dgm:pt modelId="{BB2ED01E-E490-4EA0-B43A-AD47157CFD19}">
      <dgm:prSet phldrT="[Texte]" custT="1"/>
      <dgm:spPr/>
      <dgm:t>
        <a:bodyPr/>
        <a:lstStyle/>
        <a:p>
          <a:r>
            <a:rPr lang="fr-FR" sz="1400" dirty="0"/>
            <a:t>Environnement de développement (IDE)</a:t>
          </a:r>
        </a:p>
      </dgm:t>
    </dgm:pt>
    <dgm:pt modelId="{C68C90B2-ADD1-439C-BE27-0A083AF4ADD3}" type="parTrans" cxnId="{A8675B1D-D092-47DB-8D1A-319C43469F0B}">
      <dgm:prSet/>
      <dgm:spPr/>
      <dgm:t>
        <a:bodyPr/>
        <a:lstStyle/>
        <a:p>
          <a:endParaRPr lang="fr-FR"/>
        </a:p>
      </dgm:t>
    </dgm:pt>
    <dgm:pt modelId="{13417CEF-0D6E-4598-BD82-1826EE4B5D97}" type="sibTrans" cxnId="{A8675B1D-D092-47DB-8D1A-319C43469F0B}">
      <dgm:prSet/>
      <dgm:spPr/>
      <dgm:t>
        <a:bodyPr/>
        <a:lstStyle/>
        <a:p>
          <a:endParaRPr lang="fr-FR"/>
        </a:p>
      </dgm:t>
    </dgm:pt>
    <dgm:pt modelId="{B544CDBC-5345-43F4-BD81-B2324D4DA4C2}">
      <dgm:prSet phldrT="[Texte]"/>
      <dgm:spPr>
        <a:noFill/>
        <a:ln>
          <a:noFill/>
        </a:ln>
      </dgm:spPr>
      <dgm:t>
        <a:bodyPr/>
        <a:lstStyle/>
        <a:p>
          <a:r>
            <a:rPr lang="fr-FR" dirty="0"/>
            <a:t> </a:t>
          </a:r>
        </a:p>
      </dgm:t>
    </dgm:pt>
    <dgm:pt modelId="{B4CFBEA4-D5AB-412E-A359-243836923E3A}" type="sibTrans" cxnId="{27E6BE3B-2D45-4CCB-95BC-0CCBFE8AB969}">
      <dgm:prSet/>
      <dgm:spPr/>
      <dgm:t>
        <a:bodyPr/>
        <a:lstStyle/>
        <a:p>
          <a:endParaRPr lang="fr-FR"/>
        </a:p>
      </dgm:t>
    </dgm:pt>
    <dgm:pt modelId="{99832FAA-E417-480D-993B-250010612DAD}" type="parTrans" cxnId="{27E6BE3B-2D45-4CCB-95BC-0CCBFE8AB969}">
      <dgm:prSet/>
      <dgm:spPr/>
      <dgm:t>
        <a:bodyPr/>
        <a:lstStyle/>
        <a:p>
          <a:endParaRPr lang="fr-FR"/>
        </a:p>
      </dgm:t>
    </dgm:pt>
    <dgm:pt modelId="{77D0C737-22FC-496B-8231-098DA37FB790}" type="pres">
      <dgm:prSet presAssocID="{ACF2DFCF-DD14-417F-9316-53D6C4503FE7}" presName="rootnode" presStyleCnt="0">
        <dgm:presLayoutVars>
          <dgm:chMax/>
          <dgm:chPref/>
          <dgm:dir/>
          <dgm:animLvl val="lvl"/>
        </dgm:presLayoutVars>
      </dgm:prSet>
      <dgm:spPr/>
    </dgm:pt>
    <dgm:pt modelId="{A4BE9356-1750-45DF-82F1-909B58CE4B42}" type="pres">
      <dgm:prSet presAssocID="{B544CDBC-5345-43F4-BD81-B2324D4DA4C2}" presName="composite" presStyleCnt="0"/>
      <dgm:spPr/>
    </dgm:pt>
    <dgm:pt modelId="{106C43D3-564A-49A1-B69B-9B09B8827174}" type="pres">
      <dgm:prSet presAssocID="{B544CDBC-5345-43F4-BD81-B2324D4DA4C2}" presName="bentUpArrow1" presStyleLbl="alignImgPlace1" presStyleIdx="0" presStyleCnt="2" custLinFactNeighborX="36268" custLinFactNeighborY="1628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45A6C6CC-B3D6-42F3-ABCE-34EC728B5E4F}" type="pres">
      <dgm:prSet presAssocID="{B544CDBC-5345-43F4-BD81-B2324D4DA4C2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F5F30A18-E94A-4F58-BD7F-7822D2B39A74}" type="pres">
      <dgm:prSet presAssocID="{B544CDBC-5345-43F4-BD81-B2324D4DA4C2}" presName="ChildText" presStyleLbl="revTx" presStyleIdx="0" presStyleCnt="3" custScaleX="277543" custLinFactNeighborX="88659" custLinFactNeighborY="797">
        <dgm:presLayoutVars>
          <dgm:chMax val="0"/>
          <dgm:chPref val="0"/>
          <dgm:bulletEnabled val="1"/>
        </dgm:presLayoutVars>
      </dgm:prSet>
      <dgm:spPr/>
    </dgm:pt>
    <dgm:pt modelId="{CB643FE5-876E-4B21-A34E-E49A2B787DA9}" type="pres">
      <dgm:prSet presAssocID="{B4CFBEA4-D5AB-412E-A359-243836923E3A}" presName="sibTrans" presStyleCnt="0"/>
      <dgm:spPr/>
    </dgm:pt>
    <dgm:pt modelId="{F1458821-735B-4BB3-8976-C0FA6CBECC4E}" type="pres">
      <dgm:prSet presAssocID="{B068D528-0452-4A6B-80A0-5DBBE0872E77}" presName="composite" presStyleCnt="0"/>
      <dgm:spPr/>
    </dgm:pt>
    <dgm:pt modelId="{6004EAAE-92EA-4AE6-B097-BB61D7E016B5}" type="pres">
      <dgm:prSet presAssocID="{B068D528-0452-4A6B-80A0-5DBBE0872E77}" presName="bentUpArrow1" presStyleLbl="alignImgPlace1" presStyleIdx="1" presStyleCnt="2" custLinFactNeighborX="28125" custLinFactNeighborY="-1464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38046E19-F68F-41D1-974E-2DE363F2F407}" type="pres">
      <dgm:prSet presAssocID="{B068D528-0452-4A6B-80A0-5DBBE0872E77}" presName="ParentText" presStyleLbl="node1" presStyleIdx="1" presStyleCnt="3" custLinFactNeighborX="-7424" custLinFactNeighborY="-193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66F820D-22FB-46D2-A1E3-ACF3F7EAC21B}" type="pres">
      <dgm:prSet presAssocID="{B068D528-0452-4A6B-80A0-5DBBE0872E77}" presName="ChildText" presStyleLbl="revTx" presStyleIdx="1" presStyleCnt="3" custScaleX="168978" custLinFactNeighborX="662" custLinFactNeighborY="-851">
        <dgm:presLayoutVars>
          <dgm:chMax val="0"/>
          <dgm:chPref val="0"/>
          <dgm:bulletEnabled val="1"/>
        </dgm:presLayoutVars>
      </dgm:prSet>
      <dgm:spPr/>
    </dgm:pt>
    <dgm:pt modelId="{4BA1CD4C-065C-42C3-94DE-4D32F4BD9B54}" type="pres">
      <dgm:prSet presAssocID="{DB4B7179-49C8-4AA1-9707-C51EACABAB2F}" presName="sibTrans" presStyleCnt="0"/>
      <dgm:spPr/>
    </dgm:pt>
    <dgm:pt modelId="{09F7BD9E-AB7E-4E90-8559-68F5E685134C}" type="pres">
      <dgm:prSet presAssocID="{C269453D-C4F7-476F-9B2F-64646BFAE15D}" presName="composite" presStyleCnt="0"/>
      <dgm:spPr/>
    </dgm:pt>
    <dgm:pt modelId="{3FE1E1F5-6BA3-4156-AF8B-907B30F136FC}" type="pres">
      <dgm:prSet presAssocID="{C269453D-C4F7-476F-9B2F-64646BFAE15D}" presName="ParentText" presStyleLbl="node1" presStyleIdx="2" presStyleCnt="3" custLinFactNeighborX="-19200" custLinFactNeighborY="-6148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9583B91A-8549-4167-893F-5F7EAA08C1A4}" type="pres">
      <dgm:prSet presAssocID="{C269453D-C4F7-476F-9B2F-64646BFAE15D}" presName="FinalChildText" presStyleLbl="revTx" presStyleIdx="2" presStyleCnt="3" custScaleX="154166" custLinFactNeighborX="7017" custLinFactNeighborY="801">
        <dgm:presLayoutVars>
          <dgm:chMax val="0"/>
          <dgm:chPref val="0"/>
          <dgm:bulletEnabled val="1"/>
        </dgm:presLayoutVars>
      </dgm:prSet>
      <dgm:spPr/>
    </dgm:pt>
  </dgm:ptLst>
  <dgm:cxnLst>
    <dgm:cxn modelId="{A8675B1D-D092-47DB-8D1A-319C43469F0B}" srcId="{C269453D-C4F7-476F-9B2F-64646BFAE15D}" destId="{BB2ED01E-E490-4EA0-B43A-AD47157CFD19}" srcOrd="0" destOrd="0" parTransId="{C68C90B2-ADD1-439C-BE27-0A083AF4ADD3}" sibTransId="{13417CEF-0D6E-4598-BD82-1826EE4B5D97}"/>
    <dgm:cxn modelId="{9405BA2C-E24F-43D8-B8B6-95E276233860}" type="presOf" srcId="{B068D528-0452-4A6B-80A0-5DBBE0872E77}" destId="{38046E19-F68F-41D1-974E-2DE363F2F407}" srcOrd="0" destOrd="0" presId="urn:microsoft.com/office/officeart/2005/8/layout/StepDownProcess"/>
    <dgm:cxn modelId="{F4B0D135-1EFD-4CB0-92C7-54CEEA1C573F}" type="presOf" srcId="{B544CDBC-5345-43F4-BD81-B2324D4DA4C2}" destId="{45A6C6CC-B3D6-42F3-ABCE-34EC728B5E4F}" srcOrd="0" destOrd="0" presId="urn:microsoft.com/office/officeart/2005/8/layout/StepDownProcess"/>
    <dgm:cxn modelId="{27E6BE3B-2D45-4CCB-95BC-0CCBFE8AB969}" srcId="{ACF2DFCF-DD14-417F-9316-53D6C4503FE7}" destId="{B544CDBC-5345-43F4-BD81-B2324D4DA4C2}" srcOrd="0" destOrd="0" parTransId="{99832FAA-E417-480D-993B-250010612DAD}" sibTransId="{B4CFBEA4-D5AB-412E-A359-243836923E3A}"/>
    <dgm:cxn modelId="{EB87185D-53FC-49E8-96A7-3F940CB5BA2B}" type="presOf" srcId="{F231BFF2-FAB8-4B30-B213-CC8343C5299B}" destId="{F5F30A18-E94A-4F58-BD7F-7822D2B39A74}" srcOrd="0" destOrd="0" presId="urn:microsoft.com/office/officeart/2005/8/layout/StepDownProcess"/>
    <dgm:cxn modelId="{28DA6164-0103-4F01-BFDD-9C7174E5C29C}" srcId="{B068D528-0452-4A6B-80A0-5DBBE0872E77}" destId="{3373453A-8E7A-4A7A-B141-1DA2A6EC45AA}" srcOrd="0" destOrd="0" parTransId="{C5B12C6D-8112-42EF-82D9-92E80ADD7D7F}" sibTransId="{D3AE4B5B-8ABE-4067-B8E9-4F90980811D7}"/>
    <dgm:cxn modelId="{E171404B-622A-4216-B7DD-761DB01AF78A}" srcId="{ACF2DFCF-DD14-417F-9316-53D6C4503FE7}" destId="{C269453D-C4F7-476F-9B2F-64646BFAE15D}" srcOrd="2" destOrd="0" parTransId="{39A39B53-4D4E-47CB-8EF6-9CC158DB92FC}" sibTransId="{B064974E-1F09-493C-A499-C8093DAD99C9}"/>
    <dgm:cxn modelId="{779A8D91-07DE-423D-A977-F32160D239B5}" type="presOf" srcId="{BB2ED01E-E490-4EA0-B43A-AD47157CFD19}" destId="{9583B91A-8549-4167-893F-5F7EAA08C1A4}" srcOrd="0" destOrd="0" presId="urn:microsoft.com/office/officeart/2005/8/layout/StepDownProcess"/>
    <dgm:cxn modelId="{8F4BF599-0E13-4C7D-A036-3818797FA7B7}" srcId="{ACF2DFCF-DD14-417F-9316-53D6C4503FE7}" destId="{B068D528-0452-4A6B-80A0-5DBBE0872E77}" srcOrd="1" destOrd="0" parTransId="{10011C78-79D4-4A81-93D9-99C350FE3C58}" sibTransId="{DB4B7179-49C8-4AA1-9707-C51EACABAB2F}"/>
    <dgm:cxn modelId="{DE696FBE-9316-41E9-A02F-86FA4807E321}" type="presOf" srcId="{3373453A-8E7A-4A7A-B141-1DA2A6EC45AA}" destId="{766F820D-22FB-46D2-A1E3-ACF3F7EAC21B}" srcOrd="0" destOrd="0" presId="urn:microsoft.com/office/officeart/2005/8/layout/StepDownProcess"/>
    <dgm:cxn modelId="{78A687BE-2C81-4006-81A2-24BB83D766C2}" type="presOf" srcId="{ACF2DFCF-DD14-417F-9316-53D6C4503FE7}" destId="{77D0C737-22FC-496B-8231-098DA37FB790}" srcOrd="0" destOrd="0" presId="urn:microsoft.com/office/officeart/2005/8/layout/StepDownProcess"/>
    <dgm:cxn modelId="{186735E9-70D0-4189-BEE3-24943649CF22}" type="presOf" srcId="{C269453D-C4F7-476F-9B2F-64646BFAE15D}" destId="{3FE1E1F5-6BA3-4156-AF8B-907B30F136FC}" srcOrd="0" destOrd="0" presId="urn:microsoft.com/office/officeart/2005/8/layout/StepDownProcess"/>
    <dgm:cxn modelId="{647B41F1-4D94-409C-8D17-13E9697E9EAC}" srcId="{B544CDBC-5345-43F4-BD81-B2324D4DA4C2}" destId="{F231BFF2-FAB8-4B30-B213-CC8343C5299B}" srcOrd="0" destOrd="0" parTransId="{F5D602D8-0F24-403E-B204-CFDFD38C054D}" sibTransId="{424526EC-751E-41E4-96D7-C34B159C040B}"/>
    <dgm:cxn modelId="{4281E7A3-7379-42F8-823E-0BA587E4E6A6}" type="presParOf" srcId="{77D0C737-22FC-496B-8231-098DA37FB790}" destId="{A4BE9356-1750-45DF-82F1-909B58CE4B42}" srcOrd="0" destOrd="0" presId="urn:microsoft.com/office/officeart/2005/8/layout/StepDownProcess"/>
    <dgm:cxn modelId="{9C8010DC-D62C-47A4-A356-4CF20EFB5B31}" type="presParOf" srcId="{A4BE9356-1750-45DF-82F1-909B58CE4B42}" destId="{106C43D3-564A-49A1-B69B-9B09B8827174}" srcOrd="0" destOrd="0" presId="urn:microsoft.com/office/officeart/2005/8/layout/StepDownProcess"/>
    <dgm:cxn modelId="{37E4447B-5827-4B50-96AE-F54FB04677D7}" type="presParOf" srcId="{A4BE9356-1750-45DF-82F1-909B58CE4B42}" destId="{45A6C6CC-B3D6-42F3-ABCE-34EC728B5E4F}" srcOrd="1" destOrd="0" presId="urn:microsoft.com/office/officeart/2005/8/layout/StepDownProcess"/>
    <dgm:cxn modelId="{1BDF6F6D-D630-4B5C-B46F-A4C0C1AF6049}" type="presParOf" srcId="{A4BE9356-1750-45DF-82F1-909B58CE4B42}" destId="{F5F30A18-E94A-4F58-BD7F-7822D2B39A74}" srcOrd="2" destOrd="0" presId="urn:microsoft.com/office/officeart/2005/8/layout/StepDownProcess"/>
    <dgm:cxn modelId="{D2BB904E-79B3-4181-AEF6-BA24A1FC7601}" type="presParOf" srcId="{77D0C737-22FC-496B-8231-098DA37FB790}" destId="{CB643FE5-876E-4B21-A34E-E49A2B787DA9}" srcOrd="1" destOrd="0" presId="urn:microsoft.com/office/officeart/2005/8/layout/StepDownProcess"/>
    <dgm:cxn modelId="{D6CE6A39-C528-4426-ADD4-E4E66DBE4C93}" type="presParOf" srcId="{77D0C737-22FC-496B-8231-098DA37FB790}" destId="{F1458821-735B-4BB3-8976-C0FA6CBECC4E}" srcOrd="2" destOrd="0" presId="urn:microsoft.com/office/officeart/2005/8/layout/StepDownProcess"/>
    <dgm:cxn modelId="{CDCEF8E7-DCFE-4DD4-8B6A-B8FE24B6C947}" type="presParOf" srcId="{F1458821-735B-4BB3-8976-C0FA6CBECC4E}" destId="{6004EAAE-92EA-4AE6-B097-BB61D7E016B5}" srcOrd="0" destOrd="0" presId="urn:microsoft.com/office/officeart/2005/8/layout/StepDownProcess"/>
    <dgm:cxn modelId="{90090D25-F871-4F34-B2CB-32B552F5DC4C}" type="presParOf" srcId="{F1458821-735B-4BB3-8976-C0FA6CBECC4E}" destId="{38046E19-F68F-41D1-974E-2DE363F2F407}" srcOrd="1" destOrd="0" presId="urn:microsoft.com/office/officeart/2005/8/layout/StepDownProcess"/>
    <dgm:cxn modelId="{24C58D38-9BF4-46F5-9A8E-1AC33CEB6D33}" type="presParOf" srcId="{F1458821-735B-4BB3-8976-C0FA6CBECC4E}" destId="{766F820D-22FB-46D2-A1E3-ACF3F7EAC21B}" srcOrd="2" destOrd="0" presId="urn:microsoft.com/office/officeart/2005/8/layout/StepDownProcess"/>
    <dgm:cxn modelId="{ACA36E6A-D2A1-42EE-8D5A-5A7274AC6862}" type="presParOf" srcId="{77D0C737-22FC-496B-8231-098DA37FB790}" destId="{4BA1CD4C-065C-42C3-94DE-4D32F4BD9B54}" srcOrd="3" destOrd="0" presId="urn:microsoft.com/office/officeart/2005/8/layout/StepDownProcess"/>
    <dgm:cxn modelId="{655C828C-8D93-4A5A-8A96-3D9BEF178E49}" type="presParOf" srcId="{77D0C737-22FC-496B-8231-098DA37FB790}" destId="{09F7BD9E-AB7E-4E90-8559-68F5E685134C}" srcOrd="4" destOrd="0" presId="urn:microsoft.com/office/officeart/2005/8/layout/StepDownProcess"/>
    <dgm:cxn modelId="{37FE53A2-0A0E-4884-BE97-8E36EF6BC66E}" type="presParOf" srcId="{09F7BD9E-AB7E-4E90-8559-68F5E685134C}" destId="{3FE1E1F5-6BA3-4156-AF8B-907B30F136FC}" srcOrd="0" destOrd="0" presId="urn:microsoft.com/office/officeart/2005/8/layout/StepDownProcess"/>
    <dgm:cxn modelId="{5E353227-577E-46E3-A9D4-7D81051C2103}" type="presParOf" srcId="{09F7BD9E-AB7E-4E90-8559-68F5E685134C}" destId="{9583B91A-8549-4167-893F-5F7EAA08C1A4}" srcOrd="1" destOrd="0" presId="urn:microsoft.com/office/officeart/2005/8/layout/StepDownProcess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C43D3-564A-49A1-B69B-9B09B8827174}">
      <dsp:nvSpPr>
        <dsp:cNvPr id="0" name=""/>
        <dsp:cNvSpPr/>
      </dsp:nvSpPr>
      <dsp:spPr>
        <a:xfrm rot="5400000">
          <a:off x="832563" y="1749575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A6C6CC-B3D6-42F3-ABCE-34EC728B5E4F}">
      <dsp:nvSpPr>
        <dsp:cNvPr id="0" name=""/>
        <dsp:cNvSpPr/>
      </dsp:nvSpPr>
      <dsp:spPr>
        <a:xfrm>
          <a:off x="7004" y="379647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7004" y="379647"/>
        <a:ext cx="2050277" cy="1435127"/>
      </dsp:txXfrm>
    </dsp:sp>
    <dsp:sp modelId="{F5F30A18-E94A-4F58-BD7F-7822D2B39A74}">
      <dsp:nvSpPr>
        <dsp:cNvPr id="0" name=""/>
        <dsp:cNvSpPr/>
      </dsp:nvSpPr>
      <dsp:spPr>
        <a:xfrm>
          <a:off x="2055604" y="525764"/>
          <a:ext cx="4138655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Système d’exploitation : Windows 10</a:t>
          </a:r>
        </a:p>
      </dsp:txBody>
      <dsp:txXfrm>
        <a:off x="2055604" y="525764"/>
        <a:ext cx="4138655" cy="1159933"/>
      </dsp:txXfrm>
    </dsp:sp>
    <dsp:sp modelId="{6004EAAE-92EA-4AE6-B097-BB61D7E016B5}">
      <dsp:nvSpPr>
        <dsp:cNvPr id="0" name=""/>
        <dsp:cNvSpPr/>
      </dsp:nvSpPr>
      <dsp:spPr>
        <a:xfrm rot="5400000">
          <a:off x="3054947" y="3324039"/>
          <a:ext cx="1217930" cy="13865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046E19-F68F-41D1-974E-2DE363F2F407}">
      <dsp:nvSpPr>
        <dsp:cNvPr id="0" name=""/>
        <dsp:cNvSpPr/>
      </dsp:nvSpPr>
      <dsp:spPr>
        <a:xfrm>
          <a:off x="2190084" y="1964028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2190084" y="1964028"/>
        <a:ext cx="2050277" cy="1435127"/>
      </dsp:txXfrm>
    </dsp:sp>
    <dsp:sp modelId="{766F820D-22FB-46D2-A1E3-ACF3F7EAC21B}">
      <dsp:nvSpPr>
        <dsp:cNvPr id="0" name=""/>
        <dsp:cNvSpPr/>
      </dsp:nvSpPr>
      <dsp:spPr>
        <a:xfrm>
          <a:off x="3888154" y="2118770"/>
          <a:ext cx="2519759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Langage de développement : C#</a:t>
          </a:r>
        </a:p>
      </dsp:txBody>
      <dsp:txXfrm>
        <a:off x="3888154" y="2118770"/>
        <a:ext cx="2519759" cy="1159933"/>
      </dsp:txXfrm>
    </dsp:sp>
    <dsp:sp modelId="{3FE1E1F5-6BA3-4156-AF8B-907B30F136FC}">
      <dsp:nvSpPr>
        <dsp:cNvPr id="0" name=""/>
        <dsp:cNvSpPr/>
      </dsp:nvSpPr>
      <dsp:spPr>
        <a:xfrm>
          <a:off x="4283937" y="3515659"/>
          <a:ext cx="2050277" cy="143512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 </a:t>
          </a:r>
        </a:p>
      </dsp:txBody>
      <dsp:txXfrm>
        <a:off x="4283937" y="3515659"/>
        <a:ext cx="2050277" cy="1435127"/>
      </dsp:txXfrm>
    </dsp:sp>
    <dsp:sp modelId="{9583B91A-8549-4167-893F-5F7EAA08C1A4}">
      <dsp:nvSpPr>
        <dsp:cNvPr id="0" name=""/>
        <dsp:cNvSpPr/>
      </dsp:nvSpPr>
      <dsp:spPr>
        <a:xfrm>
          <a:off x="6331017" y="3750054"/>
          <a:ext cx="2298886" cy="115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Environnement de développement (IDE)</a:t>
          </a:r>
        </a:p>
      </dsp:txBody>
      <dsp:txXfrm>
        <a:off x="6331017" y="3750054"/>
        <a:ext cx="2298886" cy="1159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jpe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8655" y="2225742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2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Superviser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6C1DE2A-C142-4ED2-9E13-DCFA370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4" y="1241994"/>
            <a:ext cx="7722875" cy="511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4CFCC56-0F4F-4F94-91DE-4F587BC25AF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8EC6A8B-C486-4906-926C-5C8E6BBB78D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5F8BFDD-1D87-46AF-8F98-25505E252536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828BC1E-0745-485E-913A-F61942EB8E3C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57113C2-183B-465D-8C89-A23AC5D290AD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FFBA404-0D76-458E-AA0C-BD93843DF75C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A430E4C-C0DF-4CD2-810F-17BFD10094E5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78C51000-E0DC-4816-8805-999D5B95883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9ECC567-B8AD-4A2D-AE8A-D6D60DFD4D8B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279E-7645-40BC-801D-18CB483D33EC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CA437-0016-48DB-82B2-91147CAC47E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999106-1F98-473D-800F-13D6520F2E3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76E24F-FEE0-4190-A6E2-6F0677920A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48C044-7F93-4A5C-839A-7970FA60F8D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5423E7-94C6-4B76-AD12-3E084926A00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5E60EFD-F438-4068-A439-2C9FC26FB22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05D8FAB-2127-4A84-AD07-5E019C37237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9C2CE-BF65-4B94-8DEC-1036C8E1BF1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0FDCE3-0457-44C6-870E-3BE1A136FB4F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F1D4783-0D47-4EC5-934F-54A8BFBB3992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CE49B5-C446-4103-8BCC-357AAB04D3EB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E18F80-1179-4EA2-AFA3-D9F203D1577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DEC6D0-39B0-4C81-9F54-5C642677642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9EAD1E-273A-4C96-A664-403ADB6E895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8C9E11A-1AB9-444B-8B36-3DB6A7214C9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727B5B5-21FA-4D7A-BC18-EA9B8AEAE70A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D2B0FF9-AA2F-4D55-B84B-FA489C07B136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23A64C8-754B-4FD1-A68A-9A0574E123F8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4D531C-FD60-4DC7-829D-066356E2437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3CCB4-FF14-4F43-ABA2-7D094887EF59}"/>
              </a:ext>
            </a:extLst>
          </p:cNvPr>
          <p:cNvSpPr/>
          <p:nvPr/>
        </p:nvSpPr>
        <p:spPr>
          <a:xfrm>
            <a:off x="11853752" y="3536419"/>
            <a:ext cx="63479" cy="3234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4591B83-D17E-4012-A837-9DA281BF4714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F301C09-0235-4C88-93CD-5E19BD8EB76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6EB51F1-878B-467C-954A-AE538758E760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83AF7AB-B0FE-4E2F-B895-70FBB1C508B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86BE1C6-0757-4758-8884-831CD4E0880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5A04FB1-FFB5-4C83-ABD1-20E0DD6175D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594EE3A-4907-476A-AC55-38F61FBFA39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BED5226-82DA-4118-9390-D0273B3EA4D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A14747-565A-4189-8050-2B8192696D9B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7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d’indice &amp; Fin de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37A292-C500-4F9E-B374-C549D696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" y="1817649"/>
            <a:ext cx="3834770" cy="3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D11CDC-1242-4135-8684-B6ABFEBB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40" y="1279530"/>
            <a:ext cx="3761197" cy="547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B1C98A7-28F3-4AF6-9314-07385693234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9AD3143C-E159-4B46-8A37-A9DCEA8CF467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FD0F1DA-9EF2-4345-A019-192D06A20299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A897592C-F40B-4AD7-925E-BAB10ED87CBA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A51A346-03C6-4855-8498-52C7F3C23008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60ECDA9-A5A7-46C2-A7AD-8FA54E8B57D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3833910-5345-4A86-BF17-9137DDF0E5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25594051-DACA-404E-B3A0-1DAF056B6F1E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4A7664AF-723B-4AEC-876A-A8ECAEFAAAD1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50BBF5-1FA4-4522-9780-3C9EE0D80C42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797AD-9ED8-4648-B491-74ABFCEF6C9E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D471A1A-E4EE-470E-B517-60328DE9E67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1529B-4D5E-4710-B3D0-59E2E8804470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5C4BFB-61C0-4921-A0DB-743F92B9095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282D57-3304-4DAB-BF93-B7811B09C7B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D8BE-1C02-4223-BBF7-0C40D1C489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00CA5A-2787-4F94-895F-29092DB5FB82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288250-289B-4F43-8819-934309E4C93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A69D48-01B3-4D11-86C2-4350AF90FF1D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C2A6D9-D805-44E2-A733-6E1CB222ED81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D5C39-D90E-4880-90BF-73D3092F61D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561E47-E6B7-4829-9B41-4BF5C809392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48487A7-DE08-4E89-8276-66B6FF31035A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ECED6B-5E85-485F-94CE-656667CD54C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CD8446F-67AD-48C4-8277-1927E1AF84D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5668E4-6D61-477E-90D7-D5D6CBFEA38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975947-3E69-4492-9535-9F0FA574194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DA259DB-5591-4749-9E48-8543A033A9B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6C4EAF9-EE3A-46EB-AA94-12B203597F86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395425-D1BF-4532-A620-B9CD85D576A2}"/>
              </a:ext>
            </a:extLst>
          </p:cNvPr>
          <p:cNvSpPr/>
          <p:nvPr/>
        </p:nvSpPr>
        <p:spPr>
          <a:xfrm>
            <a:off x="11853752" y="3750075"/>
            <a:ext cx="63479" cy="3021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5AB8B06-55B4-45C2-AC2D-4AC194D1790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ACD12A4-DB4B-4373-B91A-D6E0F65F3B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30C0D5-4B66-496D-8961-B71CF806DD3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CF97E41-11E8-45B5-8FF4-7219B22CF6F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135DAB1-7DB7-471B-932A-EB3906F4CA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22BD10E-4A1C-46BF-9D90-CD69A2AD6F4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2F297A6-176D-4C67-9496-D8025E8AE1D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2C0F509-F17E-49D9-86E2-9D75443CA796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91571F8-2CB9-4BE2-A945-5F73EED5013D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1651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637F4C-A45D-4A64-84F7-746FFFD316BB}"/>
              </a:ext>
            </a:extLst>
          </p:cNvPr>
          <p:cNvSpPr txBox="1"/>
          <p:nvPr/>
        </p:nvSpPr>
        <p:spPr>
          <a:xfrm>
            <a:off x="-106043" y="2836021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Lancement d’une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B85B4BA-1247-4132-A680-7202937A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13" y="-119099"/>
            <a:ext cx="7367973" cy="6977099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72D8ABA8-4A99-4A71-A5E9-A1ED6043EE7F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914CF5E-3838-4214-9C8B-42F4B285BA0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70E51DF-D965-4013-88C3-7D044679CAE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489F7016-686F-42E1-9DA7-E4860F43B63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5B724602-36A4-4EF3-8C3A-751FC56473EE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7AA252-D84D-40BF-836A-23B3F7F2424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D85B726-C6FC-42AC-B666-ED2CFBF28ACE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80F11B89-1BD3-433F-A7AD-0493184F40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470F203-1A5B-409E-A7CA-D276E70F07D9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AC147DD-70C5-42F8-B162-84606BC9B25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48E90-9DD8-4B0C-B5E3-7A25A2517ABC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F7F448-C7C9-4691-88A8-EB3096E8EC0D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23B8C4-2CD8-49E9-BBA4-21168B91C4CA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EFA27-E918-450B-A292-F9B2AAE68B1A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FB1D50-C073-4192-8E11-66D37504ABA5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79047B6-7C7C-46EE-803F-02A3F24F552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F26C18-ADBD-4749-8B00-B5977EE82F48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D179C6-65EA-47C7-9E6D-672D7443C9D0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764F5A-8A2B-4E5B-9847-C20B17B084AE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BDA721-C996-4EF4-A74A-155DED27C9E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1D0A8B-E9CF-43FF-87AF-4219FD2D2E2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1228D6-2D5E-43BA-9614-8AFFFB2C083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139C98-D4E0-4C6B-ADCB-4EC49B47E24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A4DD34-6EAC-4DC6-9612-8046CD0219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F0CDA47-8F2C-4A37-98A3-98713E93C6C5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E9E2CB-168A-47C1-A31F-5C49DDBBE808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B50637-7C0E-4CAA-9EF1-20426A5FEA2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6FE211-1217-485F-9F31-351F02E338C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B1521F-95A9-4E0C-8BC9-62D74F5891F9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F3053C-7EF6-456A-A68F-5B809F346FF3}"/>
              </a:ext>
            </a:extLst>
          </p:cNvPr>
          <p:cNvSpPr/>
          <p:nvPr/>
        </p:nvSpPr>
        <p:spPr>
          <a:xfrm>
            <a:off x="11853752" y="4478235"/>
            <a:ext cx="63479" cy="2293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3D97375-2953-4A5B-B34C-F518115A0DF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2918963-5B12-4485-90FA-0400D0AE601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F830F8F-040A-4C9E-88F2-DF605EE560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6CB3173-18DA-4EE2-AEAB-3AA416CE2F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B024CDA-2839-4703-BE3D-BBD21726444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196B57-BBFD-4175-AE9B-FBA31652F8D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8CE6BED-952C-4052-AF2B-30D881A30C8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16CC5BF-EC26-4CDB-A9B9-AD344CB9346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E739289-D0DD-459F-BBAE-4B5FC8A278FD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3697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4D560C-9537-428C-82EA-D1E94E276955}"/>
              </a:ext>
            </a:extLst>
          </p:cNvPr>
          <p:cNvSpPr txBox="1"/>
          <p:nvPr/>
        </p:nvSpPr>
        <p:spPr>
          <a:xfrm>
            <a:off x="3560382" y="125069"/>
            <a:ext cx="324243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Envoi d’un message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D5BB14-85E0-47B6-9674-A8E0DB36C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"/>
          <a:stretch/>
        </p:blipFill>
        <p:spPr>
          <a:xfrm>
            <a:off x="143436" y="753035"/>
            <a:ext cx="9576636" cy="6112494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6032ECC7-BA0E-4AE3-9A2E-A776FDA155A8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1562617-EC8F-4500-94CE-B2DDFE6E993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EC8D340-A58D-40F1-AA0F-4D1465E4864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8CC37B30-C2C2-45EA-BAF4-CBCF43AAFEF7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D46E6094-D79F-4E16-835B-4F55D9B4B55A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3494E5EB-EA92-472C-BF3A-D64F7F6D8D56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01BB121B-8892-4660-A5E5-9B8524AFF70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2F3BCDC-BA01-4EE5-AD28-A82205CD6E26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2127DE5-329A-4FAA-91E1-2DEBFD253A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56385D-A5BC-43E1-BAEF-0170752D173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FB439-3186-4000-BB4D-7CE2D3F201BF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634EE-63FE-45D0-9DE1-A799C34658C2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34D61-ECF7-4178-847E-917EAF5464D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AFF62F-1123-4044-A81B-23DC9562C58F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3622F4-F130-40B8-9217-ECF8A163495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B17F3A-002F-46FF-AA03-73D28903FF91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E40748-2DC3-4093-BAD1-882930FEFFA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FA08EF-FE06-4C4C-B776-CABBAC2C4AD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D12306-DB37-4930-A182-230E363364D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2798838-A5C5-428C-9D8E-09594EE58F0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969B7E-A292-410D-9756-7D7E100FD78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4F318E5-87ED-4909-8D03-9E92FED9911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4FF3B5-28A5-403E-9E3B-A0AD0139FCB1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0023981-FDD7-4B31-A831-51F9364715C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5145DC-2647-4641-B3ED-07B7897174D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52C9E79-E449-4013-B09A-7779FC836F3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0686353-98C6-4C78-BF7E-47AD443557F5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E0DECF6-4436-4DDB-9BFC-89D668FA946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F0EAA53-87B1-4DD0-AC27-24602087D1C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3CD3C3-716B-47BA-A3B7-4770D3FCF6F1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9DE12F-525A-4E65-A35C-E5C8CE3DC68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9E6529B-8580-4915-9630-7723A71976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C4F791-04A6-4718-8147-255B13D8C5C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41ECF52-A9A2-4B15-B93F-552F4DDE6285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01DF27-CD24-4B07-AE83-2242022ECFF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EE9E941-5EEB-48A0-A767-2588024BA58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7C4EB-E4CB-43D7-A885-A8F6DE9E0C84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8F7837E-01D6-4235-ADCF-858C4FE52E0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A6553D-5D78-47C1-A6DF-437DC71DD419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9573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59FFCD1-E399-4C08-B4EB-D9717532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" y="0"/>
            <a:ext cx="9631378" cy="5943600"/>
          </a:xfrm>
          <a:prstGeom prst="rect">
            <a:avLst/>
          </a:prstGeom>
        </p:spPr>
      </p:pic>
      <p:sp>
        <p:nvSpPr>
          <p:cNvPr id="3" name="Organigramme : Terminateur 2">
            <a:extLst>
              <a:ext uri="{FF2B5EF4-FFF2-40B4-BE49-F238E27FC236}">
                <a16:creationId xmlns:a16="http://schemas.microsoft.com/office/drawing/2014/main" id="{04558D71-C478-4DE0-8D50-551D825F06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2235392C-E6C2-4C02-A436-2D3FEF4615B5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8841C295-64B9-4416-9483-E45A2A4F0E5B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98C86807-A6B0-4A47-B57E-8ABBA83A872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331FB076-E3EA-4255-BF02-3F3372C7A3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ED7162C-AE6B-4C79-BB57-2D3EC58E2790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7075D4EB-BD7B-4A17-8DA9-5A26CBA1B973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0E7703E-0BBC-4928-90CB-4FDBC60A433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8D957387-538F-4AFE-9F92-2BED11EFE7F8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AF5BD04-AD7B-4999-9256-491EF4EFA5D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87DE4-96EE-46DE-A7F2-08E37699F76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F1C03D-3CAD-4AA2-9A08-49AB09D53D96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FFC2A-5BD1-478F-8360-E6431C2FC7A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A265C2-4A26-475B-AD43-3AF020401CB1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9AE0A1B-07D4-48F8-A948-A7434680180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0C48A-26CA-4282-9508-B02066D9CA87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857205-1F24-4A99-82C3-C67C29DA8A6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A2A645-0189-4481-BD3D-2FACC6CD7C9C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5FD7FB-BB43-4C3E-9177-9A86DD8B714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085B146-7440-41C5-9CA3-A7C59CBF88A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3D652-DE54-45D9-B718-12432AD1A088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8BC6AF-E2B6-4DCE-A406-008FB494D16F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4496BD-6EC0-4C49-9591-CFCD5FF2E9D2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817E49-1691-4981-B6A1-EA8F999E0A26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239B7B-E1CE-4304-B12C-2D4DB7AB4E3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679398-8BF0-4BE0-B096-8903A2393F74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0DFA6-6911-4189-8214-CCEC371F33A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C9B7195-E443-499F-95B9-3DA065DC1017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F482AF0-9224-4961-B0BC-80D7F71793E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49E773-EC16-402A-828F-A72187C1F396}"/>
              </a:ext>
            </a:extLst>
          </p:cNvPr>
          <p:cNvSpPr/>
          <p:nvPr/>
        </p:nvSpPr>
        <p:spPr>
          <a:xfrm>
            <a:off x="11853752" y="4696533"/>
            <a:ext cx="63479" cy="207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5B4BB6C-1704-4120-9E5A-0EAE8E955E57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9B99D34-DD3C-4DAC-AF06-19AC7E155A9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627AC80-2991-437E-A6FF-1BF0111EF9EA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0CBA1C8-101F-41EE-93BE-B46521D162E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67C51EF-A085-4ADA-B275-DC1D11ED43C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BDD78E9-EDF8-4C6C-BCAE-2602E6D49AFE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EFAD8A1-339D-4923-9FDD-07DBB7B9944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59C80B6-886B-40C0-ACB4-B14DE6932DD4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93F50E-5C50-4400-B84D-0DB8D4CEC126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94022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64009" y="1"/>
            <a:ext cx="1210822" cy="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EFDC9A-F213-46F7-BBEE-B6AD1F72BF47}"/>
              </a:ext>
            </a:extLst>
          </p:cNvPr>
          <p:cNvSpPr txBox="1"/>
          <p:nvPr/>
        </p:nvSpPr>
        <p:spPr>
          <a:xfrm>
            <a:off x="0" y="2474893"/>
            <a:ext cx="1810512" cy="95410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Eras Medium ITC" panose="020B0602030504020804" pitchFamily="34" charset="0"/>
              </a:rPr>
              <a:t>Diagramme de séquence : </a:t>
            </a:r>
            <a:r>
              <a:rPr lang="fr-FR" sz="1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Fin de la partie</a:t>
            </a:r>
            <a:endParaRPr lang="fr-FR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33449A-FDA8-4476-8BB6-3C164B35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16" y="113656"/>
            <a:ext cx="8536272" cy="6714565"/>
          </a:xfrm>
          <a:prstGeom prst="rect">
            <a:avLst/>
          </a:prstGeom>
        </p:spPr>
      </p:pic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CF941DFF-4592-4ABE-80F3-C9B2D63BEB3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05080502-F9EA-40A9-A506-82FD3A216109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66CAD657-F052-491D-8BFB-2CD9C41AC5E3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68E76F9D-FCAE-40B6-9CAA-5823A45ACFD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C69FF8CB-4F95-4226-9EFA-A0DA5F5DBD8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10312FE0-46D6-446F-8059-DC6646409913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607F9B5-0C60-462E-8F07-9B95C6FF675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44448E46-6C7D-4A36-97F7-40DA0AB6C53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35D215F0-6439-442A-9486-D11FF934C1FD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D836884-08D1-45BC-9102-0DEC564F426D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AC80DFC-E757-41BB-AB95-47567914A03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745EDDD-3FFE-4030-80B9-52BCA30EB55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FE276FF4-FFBC-4552-9D07-D589FC64307E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EF48473-7166-4701-95EC-630A0485247D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D86EEF2-851A-4235-A761-A3B8DE0FD81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2FDE973-61BC-403A-ADE6-E1710552494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AF019CBD-9B5F-4845-95F9-36F19C8BCBF3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5CC350F8-B393-4714-B66C-221154C66C06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CAE9986-9379-4B17-A7DE-21C6F1B71E3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0C6C086-674D-41F2-A491-BBE263EB5A3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067E78-6C7D-42A5-ABC2-A0A264A1067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60A0466-42DC-49CA-B08D-3305DC360E3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F6000D0-7044-4C7F-ABC3-D20CE17725D3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257B12BE-0BA4-43DD-9B7D-3B8F1620E075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26E362B-4D13-4CBA-A10D-6DFA9D69CA3B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E4465C43-0275-435C-8EE2-18DA84DF22D1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C50E2C-B539-4A5E-881F-F2D03131E343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C15393D-CC4E-4B6E-BAA5-514349D280A2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630E6762-BCD0-4FE7-A77E-5C1D154583C0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F5A0A5-95A3-4783-965B-70D6BC66E34D}"/>
              </a:ext>
            </a:extLst>
          </p:cNvPr>
          <p:cNvSpPr/>
          <p:nvPr/>
        </p:nvSpPr>
        <p:spPr>
          <a:xfrm>
            <a:off x="11853752" y="4910189"/>
            <a:ext cx="63479" cy="1861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7C156E93-6585-4188-8096-5FE9694660BE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0495A8F2-FF08-4378-9A00-57C92F5BFBEE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5EFA3030-2908-476E-B934-7575671B413C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1697685-8A0F-432F-9EB1-71123004EEDD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1E1E3A69-6287-4DB0-823E-91A53A1A56D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86D5718-BBE7-4729-BEA3-0898BEE6B12A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0C1125B-19F8-484A-B736-6787DB61412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D5EFEC-D855-4660-A86F-CCDD02C2C795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6B8A5BF-18F9-4648-B76F-BD1D124ABD54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41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95126ADC-26EA-4F2A-B6E4-15795E0B9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2EBA89-E492-4F54-950B-EB61B6EC7836}"/>
              </a:ext>
            </a:extLst>
          </p:cNvPr>
          <p:cNvSpPr txBox="1"/>
          <p:nvPr/>
        </p:nvSpPr>
        <p:spPr>
          <a:xfrm>
            <a:off x="3560382" y="125069"/>
            <a:ext cx="3498340" cy="46166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Eras Medium ITC" panose="020B0602030504020804" pitchFamily="34" charset="0"/>
              </a:rPr>
              <a:t>Diagramme de classes :</a:t>
            </a:r>
            <a:endParaRPr lang="fr-FR" sz="20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D27D-BFB7-4F2A-A9D5-1419F9CD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" y="945943"/>
            <a:ext cx="9965023" cy="5679636"/>
          </a:xfrm>
          <a:prstGeom prst="rect">
            <a:avLst/>
          </a:prstGeom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5367DA5-7DE7-463B-BB19-EDF742FE8924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04ADD030-BE59-426B-8F7B-13AC1091792F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CBE6928-CBAD-4908-957F-928BE697529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F3DB11D-3FDF-4003-AC4A-CF21F2B5CC3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8FE01E8-FA7A-4AB1-A299-40961256182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3BBB4BBA-5EE4-4CAC-AE3D-62C8757594B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DFD21FCD-819D-49C4-9CC2-FC994B164D4A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8A31C396-29E3-4942-B7D5-20D22FC2001A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25F6F03-746E-4FE7-BA61-45E6BF4CFCF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E61BE63-EEF9-4505-B9FF-617A65DF491B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528EA-BD31-4C2F-BEF6-C3A951C909A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2AB3D6-3BBB-4DB8-9BB8-52C2B784E1B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AE4D8F-93B1-4463-AC55-2E39C2A57F4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D810A0-3677-4027-9724-9460AA02157B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4A8348-2A91-49F8-B471-1582A41592F8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014BF7E-A45E-4554-B8F1-5DE81A0C65F9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43E52A-6C5F-4DB6-A444-D16D6D5F493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8D84B3-202D-41A3-9E05-4B6132911412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886A05-8B89-4F41-9836-AE5EA8A4D9D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7DF116-7DA8-4901-B1CC-9969DEEDF7E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7092403-EFB6-4AE7-8FB5-28AC6AAA8241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EA461E-E74F-41C5-B3FC-B1FA9E86DDF5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CE594E-4748-4067-A4E3-261F3415DB0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13BA530-4781-4A08-BD94-107D55929408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105992D-56C4-4C79-9575-B728A69070D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5D9D368-D918-440C-A221-38B14B57E2F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B18D82-60E3-4B3E-A1C2-E8EA42ECB13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0B8911-0FED-431D-AD50-F348139C484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700A7E-DD15-4E0F-A43A-1467E727C5D8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8C5BAA-A8D2-4671-9F78-6F0E00D486E0}"/>
              </a:ext>
            </a:extLst>
          </p:cNvPr>
          <p:cNvSpPr/>
          <p:nvPr/>
        </p:nvSpPr>
        <p:spPr>
          <a:xfrm>
            <a:off x="11853752" y="5384889"/>
            <a:ext cx="63479" cy="138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C51D46-CA68-45A9-9206-393B7C1884DA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8B31255-41F5-48CC-9E12-8261CF12798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1E2E08E-64F7-48F3-A4AB-43C0BE9F5B2E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7D4BE1A-BFA1-4A10-A4E0-B19562D886FB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4080F90-FA21-4E71-BBC3-5FD101E22DB5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3AA1C87-BC36-4375-8FBA-3C3E0F587DBC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052091E-81AE-400C-ACB1-38D6813D91B8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5C3CD78-FD41-4CF3-A22E-5854F6E2F51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47BF98-8266-422E-8408-41B39FB6BED9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4011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70E6249-9E28-4317-9272-AA9A2BCD5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91E71-6B55-487E-9C91-F2C906CE33A4}"/>
              </a:ext>
            </a:extLst>
          </p:cNvPr>
          <p:cNvSpPr txBox="1"/>
          <p:nvPr/>
        </p:nvSpPr>
        <p:spPr>
          <a:xfrm>
            <a:off x="3323065" y="103221"/>
            <a:ext cx="4627756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Base de données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Modèle relationnel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350F9C8-9CA6-402F-9C47-C6CF7F757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39" y="2097783"/>
            <a:ext cx="6916065" cy="2886812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BF40B86-D9EA-4EFE-9571-1877F3533CE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7E5C34EE-5E3D-45E8-8872-A4BF54191E8B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1C7DBCA9-BBE6-43BC-A5BD-5CCA0A46F22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FC433CC-ADDC-4A62-A61E-BA6DF64F2CB3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97A7097-BDA3-40F0-8583-5F6CDECE9830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2019B7A-7F2B-4FA8-BC4B-1715A0701248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BA17E6-D781-4596-9CD6-FEB773FE6B30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3139EAF9-4D78-4105-8FFC-C7C46D7E7F04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9A8F6176-3810-44FE-B9BB-BC0B6B552B8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D7516AE-80F0-44CD-B5EB-C929150D42C5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1A15C9-F594-4C95-A961-2C4EF42159F0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D2439A-9059-4427-875F-A24ED16D04C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D2CE5F-8C37-4BE8-AA0F-DC50305D25A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3480CB-2E42-465C-91BE-1E5B1B5AD4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577467-7399-4262-B0CB-15307D1FD5D4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E15C9F-16BB-4559-9918-FEE38399B0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9680E71-78D6-48C9-A097-12DA0FC85F66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A1491BA-5FAA-4338-85C0-79106EBBEC67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61CC2D-DCDA-45B6-BA66-B67DE951277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CF98DD-7AD6-459B-8F29-466CDFD5CD0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ADEF7F-C256-4124-A933-A31EC1408E16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33735B-7427-4DAC-9F62-05BC71CFAF7E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20FB42-7402-4F6C-B062-B4D30ACAA1F4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824BBDF-5BF1-4A28-9017-494085E36453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A3EBD10-FAD5-421B-B965-4A4B02B2DAC1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F059769-EAE6-4254-96F2-F9E74858AD30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AC0650D-A9E0-4DC7-ADB1-BB61DD41D99B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875C78-2F25-45CE-8670-19C2FC94AB43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285DAA-5318-437B-91A2-AB963D5348D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CB6F94-D011-4F6F-8C3B-5D84DAF51358}"/>
              </a:ext>
            </a:extLst>
          </p:cNvPr>
          <p:cNvSpPr/>
          <p:nvPr/>
        </p:nvSpPr>
        <p:spPr>
          <a:xfrm>
            <a:off x="11853752" y="6013450"/>
            <a:ext cx="63479" cy="75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3F27AB3-DE8D-4F36-92EB-C50E6C0E7DF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433D113-F1F8-4408-904D-25307BBE2A6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A0CCE45-8BF4-46C8-9404-E2E2A7BEB60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41466CD-81A3-44CA-8DDE-AAB1C24213E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C11FC17-E4FE-4675-ABE7-BBB74BCFC4CE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1AE6BFC-E2BC-490A-9487-F7CDDD918A06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D52F509-3A40-46B6-82A8-5DED36A89C21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3372C0D-FF6E-47D2-9CE7-1F4CDA980B29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6586D0-A8E1-452F-A45B-75E80C1B34C3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681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29"/>
            <a:ext cx="9890614" cy="19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83371" cy="223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C78504BB-E16D-464E-8DDD-62916128C316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308280C-679C-45FA-A780-2916B66D8B0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928AEB0B-A81F-4366-8500-25DC88D34E00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5298652F-663F-4E93-8B6E-155985BA9BE2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5C6615B-0DE3-40CA-B140-1D411ED709C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62BD17F6-231B-4F57-BE82-FF22421AF64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97AF4575-F66A-4E55-96F0-65DC6EE1981C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2561955-CC30-4D05-9041-D45AE7C73B01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2169B201-5A28-4781-8AE1-C503589A433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725297-0D89-4D69-B18A-78E0E4DA0FB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72ACE-B499-47FF-994C-1F7585996E32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CCF0E8-9904-40AE-B1D8-E9018F4102B3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C1D92F-3F8C-4254-923B-FAF61C4943E5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64A11F-5A81-44AE-A556-5474DA1250B9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46DAC5D-976F-46E6-AE89-27C24CF1A0E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513F7E-DA57-4D43-A2FA-C5250EE8E9B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7FF45FA-F35F-4A91-8EF1-268BF066849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AAA784-014E-4480-B2FB-40BE1F481C5B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EAB3DA7-9C60-4627-973A-5E228802887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698131-F22F-4EA8-B3F7-EC62C5A9E4DE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2B11D6-C6FC-477F-A933-4FADCCB844AC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19498-A229-41EB-8318-C7739159E450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3DDF5B-5795-40D6-9377-2C41D69A9E20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C7B8681-5559-4E1C-80C1-2382A5503AB1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69C8285-39A3-4B3B-8315-9FFE9E89AE19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3527D72-E338-4D19-B92B-E95A61791F0B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569F2-015B-49B3-A70A-D41CEC969FB9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F16CBA6-BEF2-4A09-A905-F9F93D69E5F6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CAA81E-24E8-4945-A705-2849523A98D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886A99-FA90-4AD7-B55A-CFCEB2DCCD19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B2DE680-5D3F-4389-AD66-66DE3B6114B0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E77B24-F1F9-4C16-9DFC-7D19F8C8E97D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EDF3E7-D1AB-4BA7-9D36-1DD4A1AB9418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5F2D537-8D4F-46EB-AEC3-08079BB95777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79D5517-7779-4CCC-A876-8044FD0CC3E7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A4EB5BE-FD07-4519-A8A0-94F1AAFCC20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9E11CF0-5CB6-4724-BA36-D127476F5EBB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33F3CD2-017C-437A-A608-C8C6E0E02100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3287238-2796-498D-8A8F-08DEC3929B52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6C9B6DA-3D2F-44E1-8F81-AEBD94181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8" y="780109"/>
            <a:ext cx="9214227" cy="593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5D7B4D6-ADF8-4C90-B3F5-DE9B8FB86B9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5881871-2C99-47E8-98F4-F11EAA0460C0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F40152C-793B-4F6F-AE2B-5208B26A00A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87909E1-265B-4863-9F50-D5EEABAE18F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050F516-2316-4B07-9C37-BE423D9CE195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A6065E4-1134-49FC-9D01-0E75516633D4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A60DE2F-90C9-4DFE-9458-98320DD7428D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C1FB4A03-F9B8-42BB-A320-D8C85FD69385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8B1F1F7-5229-46A9-9F1D-88FAF46E61AC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1F127C-6008-457A-9806-AE85B632AA3F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30541-3030-4A02-B144-4F46B3E2E6D7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F683A0-876D-48B7-99C2-223869A4A52C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C384DD-D786-49D0-9A14-40B72701A4A9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DD05A9-C2CC-45B0-B0BC-37FFC921B22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5FF175D-26E8-41C9-AEAD-43C05EC852F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277DF8-A6F6-485D-AC56-2B9C63AC686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FE221C-7319-4794-9109-1CCBEBDE8624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BCBA1-79E6-4A5C-91AF-4921312B6C43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4CC8C0A-61D1-4D64-8EEC-D0038CED84B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6A94E7C-C86D-4E45-B960-AC4E98972BE3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9E6AA7E-D31E-4BAF-9A6E-BE9960DFF23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F07CD81-F7FC-47A3-8DA8-6D5868E4086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2ABD23-5DAE-484C-A150-D7BEAF5DD059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3E03C1-7220-437B-AF22-1FC3E896C40F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0196DB5-DDA8-4E9E-AA52-7205DD836E92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9ADC32-6ACE-4316-B140-AA8212B1083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6BC2CD-2307-4CEC-B4AA-E25D3E40404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7557180-60DD-444F-AC21-E8B767CC1F9D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F2FF7F-B282-4FC8-8C91-65780009A5FB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10574C-8868-43F2-81AC-1CB17C8DFF44}"/>
              </a:ext>
            </a:extLst>
          </p:cNvPr>
          <p:cNvSpPr/>
          <p:nvPr/>
        </p:nvSpPr>
        <p:spPr>
          <a:xfrm>
            <a:off x="11853752" y="6550818"/>
            <a:ext cx="63479" cy="22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034550D-0567-4422-9B2E-E14C253822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23354C0-F718-422A-871C-61DB06A2F69C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E37CD15-2226-4EB5-A3C3-DAF7B691EF1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AA71BAB-8F36-4B37-AA53-769E6F22BC72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FFF524D-D6EB-413B-89D4-7AEF24A2F7F2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C8E68D0-8766-420F-9508-B38F6BC81F1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891BBA3-7892-45A0-8734-0AA9FC63FE4F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1888CC0-9223-494A-B603-0AD704D42D4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38CA6-34CF-4D78-B829-B11BEF8E0498}"/>
              </a:ext>
            </a:extLst>
          </p:cNvPr>
          <p:cNvSpPr txBox="1"/>
          <p:nvPr/>
        </p:nvSpPr>
        <p:spPr>
          <a:xfrm>
            <a:off x="10008111" y="6539577"/>
            <a:ext cx="48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712986F-15D9-48D1-A16C-E324A49A43D4}"/>
              </a:ext>
            </a:extLst>
          </p:cNvPr>
          <p:cNvSpPr/>
          <p:nvPr/>
        </p:nvSpPr>
        <p:spPr>
          <a:xfrm>
            <a:off x="504125" y="3049465"/>
            <a:ext cx="913554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371ADA4-FD5B-451E-A914-DB5BD5EAFA4F}"/>
              </a:ext>
            </a:extLst>
          </p:cNvPr>
          <p:cNvSpPr/>
          <p:nvPr/>
        </p:nvSpPr>
        <p:spPr>
          <a:xfrm>
            <a:off x="215109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4923205-BBFF-4D38-A95E-AD9114BA1F9F}"/>
              </a:ext>
            </a:extLst>
          </p:cNvPr>
          <p:cNvSpPr/>
          <p:nvPr/>
        </p:nvSpPr>
        <p:spPr>
          <a:xfrm>
            <a:off x="1835825" y="2861453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522763-6A1C-4991-AB37-E2E4CE81E2BA}"/>
              </a:ext>
            </a:extLst>
          </p:cNvPr>
          <p:cNvSpPr/>
          <p:nvPr/>
        </p:nvSpPr>
        <p:spPr>
          <a:xfrm>
            <a:off x="2529734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0B624-F568-461E-AC74-64E614A717EC}"/>
              </a:ext>
            </a:extLst>
          </p:cNvPr>
          <p:cNvSpPr/>
          <p:nvPr/>
        </p:nvSpPr>
        <p:spPr>
          <a:xfrm>
            <a:off x="3284878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F74EA79-A629-4904-901B-C20817FF4890}"/>
              </a:ext>
            </a:extLst>
          </p:cNvPr>
          <p:cNvSpPr/>
          <p:nvPr/>
        </p:nvSpPr>
        <p:spPr>
          <a:xfrm>
            <a:off x="4077102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FA8551F-83AA-48AD-922D-C0DBD31C3219}"/>
              </a:ext>
            </a:extLst>
          </p:cNvPr>
          <p:cNvSpPr/>
          <p:nvPr/>
        </p:nvSpPr>
        <p:spPr>
          <a:xfrm>
            <a:off x="5969389" y="2858815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E036F23-3776-4D3B-8152-9E5CD806C8D4}"/>
              </a:ext>
            </a:extLst>
          </p:cNvPr>
          <p:cNvSpPr/>
          <p:nvPr/>
        </p:nvSpPr>
        <p:spPr>
          <a:xfrm>
            <a:off x="7803470" y="2844168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E9DC7A-F89B-4C7B-9D4D-56E401CDD4CC}"/>
              </a:ext>
            </a:extLst>
          </p:cNvPr>
          <p:cNvSpPr/>
          <p:nvPr/>
        </p:nvSpPr>
        <p:spPr>
          <a:xfrm>
            <a:off x="8513386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F9CBBE-D07C-4797-ABEE-99057D7DD677}"/>
              </a:ext>
            </a:extLst>
          </p:cNvPr>
          <p:cNvSpPr/>
          <p:nvPr/>
        </p:nvSpPr>
        <p:spPr>
          <a:xfrm>
            <a:off x="9223302" y="2840814"/>
            <a:ext cx="426729" cy="436398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AA17D3-89D1-4A6A-8FD9-6176FA4A5D71}"/>
              </a:ext>
            </a:extLst>
          </p:cNvPr>
          <p:cNvSpPr txBox="1"/>
          <p:nvPr/>
        </p:nvSpPr>
        <p:spPr>
          <a:xfrm rot="18644952">
            <a:off x="-657" y="2110629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2C27595-2BAE-4F9B-86F1-44E90695D8A7}"/>
              </a:ext>
            </a:extLst>
          </p:cNvPr>
          <p:cNvSpPr txBox="1"/>
          <p:nvPr/>
        </p:nvSpPr>
        <p:spPr>
          <a:xfrm rot="18644952">
            <a:off x="1653857" y="2096588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201143-B55A-40F5-A5B3-89777491DF7C}"/>
              </a:ext>
            </a:extLst>
          </p:cNvPr>
          <p:cNvSpPr txBox="1"/>
          <p:nvPr/>
        </p:nvSpPr>
        <p:spPr>
          <a:xfrm rot="18644952">
            <a:off x="2073319" y="2356376"/>
            <a:ext cx="187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BB1535-1A3C-4365-9AE4-B8962F7FF42B}"/>
              </a:ext>
            </a:extLst>
          </p:cNvPr>
          <p:cNvSpPr txBox="1"/>
          <p:nvPr/>
        </p:nvSpPr>
        <p:spPr>
          <a:xfrm rot="18644952">
            <a:off x="2867136" y="1864292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436888-4622-4D17-BDDC-5F7FDF384214}"/>
              </a:ext>
            </a:extLst>
          </p:cNvPr>
          <p:cNvSpPr txBox="1"/>
          <p:nvPr/>
        </p:nvSpPr>
        <p:spPr>
          <a:xfrm rot="18644952">
            <a:off x="3424260" y="2094674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FB00AC-62B1-4E2D-926A-103C15AB1375}"/>
              </a:ext>
            </a:extLst>
          </p:cNvPr>
          <p:cNvSpPr txBox="1"/>
          <p:nvPr/>
        </p:nvSpPr>
        <p:spPr>
          <a:xfrm rot="18644952">
            <a:off x="5337813" y="2246463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21C534E-9398-4F6C-95A5-6FBC5CD180A6}"/>
              </a:ext>
            </a:extLst>
          </p:cNvPr>
          <p:cNvSpPr txBox="1"/>
          <p:nvPr/>
        </p:nvSpPr>
        <p:spPr>
          <a:xfrm rot="18644952">
            <a:off x="6971401" y="2391188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FBF72E-7CE7-433C-81CC-7AF5D1310CBF}"/>
              </a:ext>
            </a:extLst>
          </p:cNvPr>
          <p:cNvSpPr txBox="1"/>
          <p:nvPr/>
        </p:nvSpPr>
        <p:spPr>
          <a:xfrm rot="18644952">
            <a:off x="7506982" y="260007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638C6A-2D8D-43F1-B432-3494A6AF6A9F}"/>
              </a:ext>
            </a:extLst>
          </p:cNvPr>
          <p:cNvSpPr txBox="1"/>
          <p:nvPr/>
        </p:nvSpPr>
        <p:spPr>
          <a:xfrm rot="18644952">
            <a:off x="8051358" y="2808967"/>
            <a:ext cx="2517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40A7B39-1DFE-4909-A257-7BF66176AFCF}"/>
              </a:ext>
            </a:extLst>
          </p:cNvPr>
          <p:cNvSpPr/>
          <p:nvPr/>
        </p:nvSpPr>
        <p:spPr>
          <a:xfrm rot="5400000">
            <a:off x="80363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88A0DE9-C1D4-4F62-95D3-4E56B5CB1BA7}"/>
              </a:ext>
            </a:extLst>
          </p:cNvPr>
          <p:cNvSpPr/>
          <p:nvPr/>
        </p:nvSpPr>
        <p:spPr>
          <a:xfrm rot="5400000">
            <a:off x="1126275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8445F2-B9BE-4329-B9E4-3003A41ED0DB}"/>
              </a:ext>
            </a:extLst>
          </p:cNvPr>
          <p:cNvSpPr/>
          <p:nvPr/>
        </p:nvSpPr>
        <p:spPr>
          <a:xfrm rot="5400000">
            <a:off x="1430815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4768E7-B68F-4CB1-8269-694759F832F0}"/>
              </a:ext>
            </a:extLst>
          </p:cNvPr>
          <p:cNvSpPr/>
          <p:nvPr/>
        </p:nvSpPr>
        <p:spPr>
          <a:xfrm rot="5400000">
            <a:off x="482243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FDF38AB-C3CC-4D89-AB86-2DE47B769B25}"/>
              </a:ext>
            </a:extLst>
          </p:cNvPr>
          <p:cNvSpPr/>
          <p:nvPr/>
        </p:nvSpPr>
        <p:spPr>
          <a:xfrm rot="5400000">
            <a:off x="5145079" y="3145875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3D8F1FC-B261-477C-ADF1-6B4F891A4293}"/>
              </a:ext>
            </a:extLst>
          </p:cNvPr>
          <p:cNvSpPr/>
          <p:nvPr/>
        </p:nvSpPr>
        <p:spPr>
          <a:xfrm rot="5400000">
            <a:off x="5449619" y="3138666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FB4C96A-CAE8-4A17-9261-15A69EF5A0EF}"/>
              </a:ext>
            </a:extLst>
          </p:cNvPr>
          <p:cNvSpPr/>
          <p:nvPr/>
        </p:nvSpPr>
        <p:spPr>
          <a:xfrm rot="5400000">
            <a:off x="673229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F18BA096-590B-471B-9E40-DC3BE480D47A}"/>
              </a:ext>
            </a:extLst>
          </p:cNvPr>
          <p:cNvSpPr/>
          <p:nvPr/>
        </p:nvSpPr>
        <p:spPr>
          <a:xfrm rot="5400000">
            <a:off x="7054931" y="3141678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9225A1E-68A1-423E-87FC-ECB494C9AC47}"/>
              </a:ext>
            </a:extLst>
          </p:cNvPr>
          <p:cNvSpPr/>
          <p:nvPr/>
        </p:nvSpPr>
        <p:spPr>
          <a:xfrm rot="5400000">
            <a:off x="7359471" y="3134469"/>
            <a:ext cx="225112" cy="60374"/>
          </a:xfrm>
          <a:prstGeom prst="roundRect">
            <a:avLst>
              <a:gd name="adj" fmla="val 50000"/>
            </a:avLst>
          </a:prstGeom>
          <a:solidFill>
            <a:srgbClr val="A31257"/>
          </a:solidFill>
          <a:ln>
            <a:solidFill>
              <a:srgbClr val="A4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05B3035-371C-4E70-9A0C-FFF664E12156}"/>
              </a:ext>
            </a:extLst>
          </p:cNvPr>
          <p:cNvSpPr txBox="1"/>
          <p:nvPr/>
        </p:nvSpPr>
        <p:spPr>
          <a:xfrm rot="18665530">
            <a:off x="-183780" y="3648926"/>
            <a:ext cx="125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C01E82-8C40-44D5-9F47-5BC6F6FA2D3C}"/>
              </a:ext>
            </a:extLst>
          </p:cNvPr>
          <p:cNvSpPr txBox="1"/>
          <p:nvPr/>
        </p:nvSpPr>
        <p:spPr>
          <a:xfrm rot="18665530">
            <a:off x="-176770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3A7607-4394-4760-842D-452207886078}"/>
              </a:ext>
            </a:extLst>
          </p:cNvPr>
          <p:cNvSpPr txBox="1"/>
          <p:nvPr/>
        </p:nvSpPr>
        <p:spPr>
          <a:xfrm rot="18665530">
            <a:off x="182030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0C2F241-55B0-454A-BFA8-04D0CC07A8F8}"/>
              </a:ext>
            </a:extLst>
          </p:cNvPr>
          <p:cNvSpPr txBox="1"/>
          <p:nvPr/>
        </p:nvSpPr>
        <p:spPr>
          <a:xfrm rot="18665530">
            <a:off x="3548758" y="3807116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06FF268-7134-4DEF-8BFB-B9B089526AF3}"/>
              </a:ext>
            </a:extLst>
          </p:cNvPr>
          <p:cNvSpPr txBox="1"/>
          <p:nvPr/>
        </p:nvSpPr>
        <p:spPr>
          <a:xfrm rot="18665530">
            <a:off x="3896116" y="384276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B2A3D48-8C46-4A1E-8C3B-722A1DAB5F92}"/>
              </a:ext>
            </a:extLst>
          </p:cNvPr>
          <p:cNvSpPr txBox="1"/>
          <p:nvPr/>
        </p:nvSpPr>
        <p:spPr>
          <a:xfrm rot="18665530">
            <a:off x="4260226" y="3822382"/>
            <a:ext cx="173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40E99BC-DFE5-44DD-9E5F-242734587379}"/>
              </a:ext>
            </a:extLst>
          </p:cNvPr>
          <p:cNvSpPr txBox="1"/>
          <p:nvPr/>
        </p:nvSpPr>
        <p:spPr>
          <a:xfrm rot="18665530">
            <a:off x="5277727" y="3865859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CF9CA7-E62E-4EFA-819F-996CF6066C45}"/>
              </a:ext>
            </a:extLst>
          </p:cNvPr>
          <p:cNvSpPr txBox="1"/>
          <p:nvPr/>
        </p:nvSpPr>
        <p:spPr>
          <a:xfrm rot="18665530">
            <a:off x="5632931" y="3865858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EBF6F4B-B2EB-43C3-AE70-1E2CE6137BF7}"/>
              </a:ext>
            </a:extLst>
          </p:cNvPr>
          <p:cNvSpPr txBox="1"/>
          <p:nvPr/>
        </p:nvSpPr>
        <p:spPr>
          <a:xfrm rot="18665530">
            <a:off x="5943379" y="3877623"/>
            <a:ext cx="1919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3C8B581-FAC8-415B-8069-B2A5192EE081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D2BDC4FA-1741-488E-A637-45368CD17A8E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15F57145-CF17-424E-9C53-F71710060AA6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EC31AA7-587F-44B9-8F46-100CA078987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38EAA4C7-17E4-4269-AD88-380D93A0D465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DD756DD-F2ED-49EE-BF72-D956647E4371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2F127B38-AAAA-4DBD-B24D-B938CFEE48F7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8680FA50-09CB-4762-840F-59359D314EE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DB05532A-1E62-4869-B0CD-457C8C100E8D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82C3BEEF-E4AB-439D-AB25-3F975A1A8383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D120A1-E8E3-4251-AF0E-3375AFF9ACF8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AD2E6-F58B-444D-83A0-C89C3228905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58482BA-511E-42F0-9AB3-8B528F37FD0C}"/>
              </a:ext>
            </a:extLst>
          </p:cNvPr>
          <p:cNvSpPr txBox="1"/>
          <p:nvPr/>
        </p:nvSpPr>
        <p:spPr>
          <a:xfrm>
            <a:off x="9863775" y="18165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856E73-C177-4EF7-8F16-6760CDE6F2E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D88F773-82B7-4917-B730-EBA464D4994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4834D40-3413-469B-98D4-3E042CA2E26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3F0733-4849-4B28-933A-F126DB3D735F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324FD21-6FE2-457F-BEF2-7C65EF078B9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DE8002-7AE1-486B-A9DA-C00699F34CED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938B8C6-EF6C-4A39-BBBD-E8664A0EE70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11148E-B2B6-448E-A99A-576204DCE23B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45616B6-0487-4964-8C30-072E5E108C1E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01A5A9-8571-49D8-B475-E9E8E348A1A7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51FBC08-5E66-409E-A8B8-3E032D994688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D2F99C4-9843-4D17-AE96-01EF2084A2CE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1FF25AC-42B6-4B7B-BA95-F752E1332D4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B2FC691-99DB-43B0-AB69-B21080B6A34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6FB6B-8B8A-47F1-BFB4-610191489A9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1B014A-E74A-4DD1-BEE7-6A572145B1D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22D78F8-F8BF-4199-8451-67A20574AD21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386F5-3619-4FD9-9EC5-4FB94406467D}"/>
              </a:ext>
            </a:extLst>
          </p:cNvPr>
          <p:cNvSpPr/>
          <p:nvPr/>
        </p:nvSpPr>
        <p:spPr>
          <a:xfrm>
            <a:off x="11853752" y="667864"/>
            <a:ext cx="63479" cy="6103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6777D0-3C6D-4516-8AF3-1D2B146FDFB9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66C0BC-0AD1-47D9-AA60-15EE7576E084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6551707-AF4D-49DA-B7E5-AA2C57481BB6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B9023AD-1547-40F0-A6EC-582A1913BE1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726ED6-0839-4E51-9EFF-5D414E7A0FE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7418C3A-2F1A-4B36-87EC-30BB455B05DF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6836C2-CD4F-4DFA-A300-D890A433D132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741EA72-910F-4ED8-9950-2CEE6EAFC5AE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B0BB8-ABAF-496B-B8A9-521662CA9502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3939" y="4135684"/>
            <a:ext cx="3354560" cy="2523598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3639312" y="947451"/>
            <a:ext cx="5218249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9C821-7AB3-476E-B068-5F29B4D0712C}"/>
              </a:ext>
            </a:extLst>
          </p:cNvPr>
          <p:cNvSpPr/>
          <p:nvPr/>
        </p:nvSpPr>
        <p:spPr>
          <a:xfrm>
            <a:off x="2926080" y="936993"/>
            <a:ext cx="713229" cy="1861341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FF7E1461-2F52-4054-90D9-BA5D20F6E601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B9EADB9-D018-4FF4-A47D-49F52EE158C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C2D9AE60-BED4-4BE4-AEBA-0000311A79AF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BBAA8B4-62D5-4080-948D-5C5C9133A51D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86727E18-5BF9-4E72-BC15-49690C4BA26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E51301D9-58E4-41E5-B923-30C63128303D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F59A3ABC-C077-4A1B-B4E4-4BDC96040D1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EB98B216-6C90-48A6-A100-78BED333F9A7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1E8E0C4-29A6-4DC8-BA5E-5C87F797FCF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869564A-D800-4617-A743-F37F300AAD57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91CA5-6052-42E7-BA4E-42669691841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C1B754-3A2F-49E9-8210-4D2D517FA784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00AC8-8766-4CDC-A70D-D2C87BFBFAFC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6637D7A-61E9-47F9-A94C-A2A3CBE7D11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D3813-44A0-4695-BE62-D8CAE82CA04D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62-D217-437E-BEE6-F344C772C42C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FB8CC8-A2B7-4F98-8E42-11BEBE9AE41F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3F821F-C8BA-4FE9-A7B8-D61E0E9B29EF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4FFCB68-1737-4E81-A694-4F5DD996904C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5B590C-7637-4F49-A05C-2F48F9DCBA15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5FEFDD-29D2-48E7-A64D-D234284E16D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3B4181B-A49D-480C-AA2B-42DE056FA61C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6BA23E-06A8-4127-8A77-9F7325149FA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94FF793-308D-4E41-B2B0-4ABE2AF92BE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B1F6B-5AC9-4035-A87D-EEF54159345C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5D9928E-E547-401F-B162-A932B766AEF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38E09B7-EE5E-4075-ADA5-FB018E58785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D9ADB67-CBDA-405A-9F5A-22D0423F9974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D1906F0-94B5-4408-9D18-A3B6DA8425A3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D362F5-8298-48B1-9D17-6B36C5FD42EC}"/>
              </a:ext>
            </a:extLst>
          </p:cNvPr>
          <p:cNvSpPr/>
          <p:nvPr/>
        </p:nvSpPr>
        <p:spPr>
          <a:xfrm>
            <a:off x="11853752" y="880418"/>
            <a:ext cx="63479" cy="5890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FC05E90-B001-44EA-829D-F1807CF6B161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93476C-3AEC-4888-BBFD-7F3A19F26753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66D50FF-4B04-460A-8EFC-875C0A63C02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03862E6-C5D4-4E22-83DA-9BBB9BE10E63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C808762-0775-48F1-A5BD-F5350B556F5C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B621559-3A68-49A5-A745-E62B86792BC5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059D7D-AE2F-4197-9DBE-6F0D816B54ED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BD1A221-4EF8-4E30-A675-706AEFCE2D2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04ACBC5-E403-4961-B1DD-00E21EF15396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245684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Envoyer 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389" y="3418594"/>
            <a:ext cx="335083" cy="335083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215" y="2283674"/>
            <a:ext cx="284148" cy="284148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0642" y="3156842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236" y="2603257"/>
            <a:ext cx="297336" cy="297336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236" y="290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(Chronomètre)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33221" y="3150054"/>
            <a:ext cx="904700" cy="415138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6457096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 </a:t>
            </a:r>
            <a:r>
              <a:rPr lang="fr-FR" i="1" dirty="0">
                <a:solidFill>
                  <a:schemeClr val="tx1"/>
                </a:solidFill>
              </a:rPr>
              <a:t>-&gt; TP Link WN725N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RS232/Wi-Fi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pic>
        <p:nvPicPr>
          <p:cNvPr id="10" name="Graphique 9" descr="Disque">
            <a:extLst>
              <a:ext uri="{FF2B5EF4-FFF2-40B4-BE49-F238E27FC236}">
                <a16:creationId xmlns:a16="http://schemas.microsoft.com/office/drawing/2014/main" id="{7AABBF6D-D2DB-4105-87DF-A8ECC2073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2485" y="3702742"/>
            <a:ext cx="288837" cy="2888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E9F50236-549C-41C6-8A26-750F0C337C0B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423024EE-0BC7-49D5-ABA5-3A0FE7F618FE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5591C733-874D-4D8A-B8D9-5100A7B1D4B4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D2A740C6-B900-4822-B798-A06CE582AB2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7A966672-367A-44F9-9526-456D4D7FB47B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DC7630D9-1EB6-4886-B428-8E0F88DBB34F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16932635-28F9-4222-8FE5-765BC7BFBC9B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B4A5CE8-14C5-4FD0-99D3-BBAD212912C0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3502B48-6BDD-479B-B391-FA40359E26B4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ADC5C5-4A19-493F-97D8-22041624AF79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3C66C-30DE-48CD-A58B-EA092B2A3DB3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EDFD9D7-90C7-4BB2-BFAF-F48C2D602DB0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9A5B7B-5897-4C4E-8965-CDAFC2A3EB66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918CC2-38E7-425B-A3ED-72D8A974CCB3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EC24EB-F5FC-4ECE-9595-5A7094E88713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5547E55-FC13-4F42-B9A3-D1146081776B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EE5087-2E5E-4C20-BBCF-A206E5111285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E28613-1072-4307-B4A9-016E8E11022E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16CEBC1-F620-4E56-AFB7-5191DD5E96A1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B7F6A37-C9FD-4519-9131-8C0DFEED5307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BFA06D4-4214-4143-87CA-400BAFC2708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BB94B7D-E27F-4BA0-927D-F0D3270410B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95A9065-84BD-4ECA-934C-166260389C2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84B58D4-E8C2-441E-AA5F-74DEFE2F71D4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022215A-E9BD-475F-AB2C-14949797C3B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A619F6E-B1D6-45BD-B53B-A1DD1DD8E455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FB7B494-9945-46D8-B23E-93A65BB083F2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C36B491-95DC-423E-BD41-CBBA8293C72C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67CF11-4556-4708-A752-A75EC523892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E85CCF-2CF7-425F-A8BB-D7ABF2B8D17F}"/>
              </a:ext>
            </a:extLst>
          </p:cNvPr>
          <p:cNvSpPr/>
          <p:nvPr/>
        </p:nvSpPr>
        <p:spPr>
          <a:xfrm>
            <a:off x="11853752" y="1094075"/>
            <a:ext cx="63479" cy="567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68F547A-70A1-4C1B-88A2-50EFE0C49056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2322B2A-23CE-4206-BB2F-315B5C2286A9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A8FD3F3-B2E4-46B8-A44F-2A464B4C3CD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95D5E7-85A1-46E8-808E-4B5063A806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0DFE2C66-94BD-4437-A9C5-FEED758A9D0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E0FC1C9-919F-4C78-863D-2B23FDC5A45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5ACE9142-19D8-46AA-A688-75850E640670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C135EC5-67F6-4B8B-872B-B74534103893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F8E6BEB-12B8-4135-906D-E58E26391500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967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F39D93C4-7D5B-4463-9276-77A429C7DDA2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0347A798-5DF2-4304-9EEB-1DA4A5DFFE91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D77E0E3-D7A3-40B1-9BF2-68DF9F02D561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6A71141-2249-40B8-8BED-D04D86F75E04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72C4B7F-D677-4D09-BD37-5142DE38307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BD2EB6CB-1D53-4449-AB15-801F43C48C6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B34DB4D1-D3DF-4FFD-8F4D-0957F0FEB634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E1F3CAC-ECB2-437B-90C1-59D2E047A879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0282BEE3-6399-474C-BB1E-9482AF5A4F4F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A184F-B594-4838-A587-4F9D4E4987D4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2BC0A-DBB3-46A1-B7A7-F6AF730D010B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B086-A78F-4DD3-B7DB-9B1ED3240CE9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539EBC9-E069-4B50-BF7C-71D0FB5A2F12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718425-CAF9-4176-8943-A637703F268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AAD411-028A-47D9-AB23-DD7477980E61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E2DAB-E499-4879-AF5E-F17FE2E1C945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4314FF-3494-4C3C-BE92-A551AC49B84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85BE22-40C1-4389-BD62-D0C84EF628A9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8DB267-F79F-40FA-BEA1-F74A46BB5089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E0D5426-3317-4C08-93AA-0036901E02D9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A3F1C6-624B-44F4-9F75-5C7DAC60F620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8CE9C6-22ED-4AAC-8BE4-0606FB3B75BA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730BB4-D227-4773-8103-28F85066FE4E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131DE3-2D24-4022-A253-B00E1E17CE07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B1A0BAF-DBA5-4EC4-A9AF-35ED5E5CA277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0998738-CB0E-4FAA-824B-8B27E006292D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7CC0B6-CBFB-44F4-BB18-9BA86171B1DC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CB0754-E212-44C0-BC43-2824531C9141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41B474F-37D5-4E33-A54B-9160C0BAA167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CA03B5-981B-461E-8962-9C155829DDE1}"/>
              </a:ext>
            </a:extLst>
          </p:cNvPr>
          <p:cNvSpPr/>
          <p:nvPr/>
        </p:nvSpPr>
        <p:spPr>
          <a:xfrm>
            <a:off x="11853752" y="1473143"/>
            <a:ext cx="71606" cy="5298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FBE3CE-C55D-4806-B344-2D3E757B55E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676F13A-1E24-4AD7-BAEF-4A2D22B8BDF2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87678E2-B658-41D3-84CE-8BE80B0F908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26FABA6-C424-4139-A6BC-D8F1F1F5E909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CF93CE2-7064-43DB-8271-2A998D478CC4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45BA84F-630F-4FDF-A101-0756180ACC49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7523AA6-D3BF-464A-A0CC-608E9D44EF4C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80620B-837E-4EDA-AF56-C56F5C392DA8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0467AE8-43E4-4505-A7A3-F060899AFF5F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E273CA-AE1B-438C-981B-851ECB4AAD6E}"/>
              </a:ext>
            </a:extLst>
          </p:cNvPr>
          <p:cNvSpPr txBox="1"/>
          <p:nvPr/>
        </p:nvSpPr>
        <p:spPr>
          <a:xfrm>
            <a:off x="2497873" y="143435"/>
            <a:ext cx="6188927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Environnement de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développement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507517DE-6AEC-4DB6-99D5-49FDBC52F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19E80AC-303C-4051-A781-74C487D29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4942"/>
              </p:ext>
            </p:extLst>
          </p:nvPr>
        </p:nvGraphicFramePr>
        <p:xfrm>
          <a:off x="331216" y="1103714"/>
          <a:ext cx="8629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6FDF644C-E55F-49E4-AEBA-7292F2645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46" y="1593584"/>
            <a:ext cx="1149096" cy="114909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180AE19-6A32-44C3-805F-68D603BF9D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855" y="3085166"/>
            <a:ext cx="1264849" cy="126484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3B0E8B6-5C62-43F2-A865-8046FA7D6B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1570" y="4627755"/>
            <a:ext cx="1858537" cy="1393903"/>
          </a:xfrm>
          <a:prstGeom prst="rect">
            <a:avLst/>
          </a:prstGeom>
        </p:spPr>
      </p:pic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9848A931-3543-4AC1-9087-7C3F68407363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E4C35466-529D-49A9-88BA-A7BA3E513A1C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C2EA0459-5DAD-4934-9E90-0F3AA7DE445A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6312E811-15A2-4604-A657-0B216AF286D9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51C7659-6E91-4A72-A4A9-29619C8E27B3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B1946F7-9026-4E28-AC88-562BB2ECE7C5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5CA809-EE3F-4EBC-AD16-0720455ACD06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F137D366-A95F-45F3-A7C0-AE3A8491BE8C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328CCF5-D159-454C-8A1F-91A0498192C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9BDC0FB-0B8E-4A77-B086-DFB4E1C1B8D3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2B056-5A8A-4ADB-B85E-907C6AAC80D6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45EE1A-59A8-4D2A-BA1D-CE690E7D754E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2416324-CDFA-403F-ADC7-AD81340059E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5A885B-B5D5-41E1-BE44-94AEFB6021F6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0616735-0D98-4F64-A289-0F237FE20B26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9F9016-8A11-44A6-B89C-8F4770F68A7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F4BB8E6-2053-4A05-891F-87C8D875CDBC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C542E-7FF3-41C8-A214-33B77EA5049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6321D35-E383-409F-89AB-7EF5355D43F7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357B47-41D8-419F-817B-E3D27168DF50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F3DA08-D36B-4F5C-BF9F-D67E5A4F9263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D8275A4-618E-4533-B30E-14E4B4A257B1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A571F2-D7E4-408E-A5EA-FA4AC54D16DB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6A06E1-C0C3-49EA-90F2-36D77E2B0A7A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8CAC4ED-5E15-4707-86E9-E281988C1C2E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1C5FE5-01A6-4D85-8F1F-5B7F81D64616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842A913-0C4C-4F05-9D19-3972A695929A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EB5C413-E2A8-4474-98C4-40EC6767BFE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296D118-3A93-4B23-A5B4-C11D15A25D0E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3AB9AC-63FA-4DAF-8E7D-2BDA82BDBFDE}"/>
              </a:ext>
            </a:extLst>
          </p:cNvPr>
          <p:cNvSpPr/>
          <p:nvPr/>
        </p:nvSpPr>
        <p:spPr>
          <a:xfrm>
            <a:off x="11853752" y="1970135"/>
            <a:ext cx="63479" cy="480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06045C0-AA40-47ED-A574-0919664D36BF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19AAA20-3680-4F05-8424-0153CCB14396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70468D2-53B7-46C1-A818-067AD9F01591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3281A6-E021-4E54-B286-B82B7130676E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0C8E255-6899-4DF7-A86B-5F587CA3367A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866648-732C-420C-9A78-45F4084F8D2B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D5E3C64-CB64-47FF-B001-A94AD42365D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B0F7D37-3519-457E-B3C3-EB1D26A50D0C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D96B6C-70FC-45AC-8F22-A86DCB1113C5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7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B2815D-F72A-42DB-A46B-C73868FF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20" y="1115122"/>
            <a:ext cx="5238849" cy="574287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35CC052-58E4-4B7C-B5CD-3E0E8C22774C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7A2D5884-8E8E-40EC-9D3F-3CBE508C1D78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64A94190-46DE-432A-8E01-B36D7072D78C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AFE6624A-C7E7-4D3C-BF3F-87F88E20FEBB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3FE95A61-FF30-4C1F-A475-7190FDC9CB46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18C0B2AA-D6FA-456A-911B-AB6AAAB3B43B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E852462D-4F91-42EE-8617-500C83A49BB9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5CBB03CA-A33A-48B8-B037-DDFC0CC19F58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B1C430B5-2139-4CDC-B6A6-77B7C8363B9A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8D1AD6-3702-452B-8BB8-C2F30D9EDE21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82BEF1-0C9F-43D6-8D20-123FFBBEFB0A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4578B-DD7B-4E7D-8E0E-3BF651F0C85F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95FEB9-F621-4A58-87ED-B3B5FA1F7444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6F193-0CE0-47F5-A174-2E5D5F554B78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226B1B-45DD-4538-B2DD-295376816E0E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7DC4D0-05FE-47E5-8AE5-8162103C1010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36AA15-4395-416C-BCEC-F2D836E59981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75C1A5-6F53-44A7-B5D4-9CC12EFDE53A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C01C5A-821E-4161-8A35-40D02439502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8A445A-D9D3-48E5-89C6-D1FFAEBC8ADD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20905B-9019-4286-9F2E-75088DD3DB9A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36CF00-194B-4722-A4D4-182F7452A526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926E2-F373-4B3A-96CA-CC0558C1A12C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85ED943-213D-44E6-82DD-8D7E737EAF32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B435CA-B700-4519-84E3-6E02AE5650CA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5A9238-6326-4873-8C52-98FACF356487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6FD41E-7580-4201-B7CD-276F01C5CC6F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F398581-10DF-4873-8C4F-F3D8D95A1C50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19366FA-FE2E-4D88-BD10-298844792D42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93F1A-155E-4178-A4CA-AA2D16EF6289}"/>
              </a:ext>
            </a:extLst>
          </p:cNvPr>
          <p:cNvSpPr/>
          <p:nvPr/>
        </p:nvSpPr>
        <p:spPr>
          <a:xfrm>
            <a:off x="11853752" y="2389411"/>
            <a:ext cx="86660" cy="438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F9F8F63-6E48-46D3-8F73-D81A480F723D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1EACB44-D7D9-4F27-8CAF-D536D252B120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6C8CB8E-1F72-4818-B2D0-5968883711E3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3CBAF74-2806-42F4-BFA1-FF72A05092F8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A97D4C8-F019-44E8-AA1A-A2DB9B177651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88297B8-51B2-411B-97A1-0A68D9625344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E72E87D-6D55-438B-95AB-CA16436CC033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C06DDA5-492F-428A-B9E1-3F565678B04F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F893EB2-0DF5-48FC-839B-FEB00D5D9DCD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E070-5299-461D-9259-6BD38B8072A0}"/>
              </a:ext>
            </a:extLst>
          </p:cNvPr>
          <p:cNvSpPr txBox="1"/>
          <p:nvPr/>
        </p:nvSpPr>
        <p:spPr>
          <a:xfrm>
            <a:off x="3323065" y="103221"/>
            <a:ext cx="5698272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Application de supervision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Lancer une partie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42980D13-27EB-407A-A911-1179305F4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F70B55-D409-4D06-BEFE-77DF00988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9" b="931"/>
          <a:stretch/>
        </p:blipFill>
        <p:spPr>
          <a:xfrm>
            <a:off x="2413071" y="1416204"/>
            <a:ext cx="4837835" cy="501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57DEE394-029F-48B7-9F72-E6864CAB5BBA}"/>
              </a:ext>
            </a:extLst>
          </p:cNvPr>
          <p:cNvSpPr/>
          <p:nvPr/>
        </p:nvSpPr>
        <p:spPr>
          <a:xfrm>
            <a:off x="11782953" y="483875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1695D1D7-21FF-4078-8EAB-9782ECE0BD73}"/>
              </a:ext>
            </a:extLst>
          </p:cNvPr>
          <p:cNvSpPr/>
          <p:nvPr/>
        </p:nvSpPr>
        <p:spPr>
          <a:xfrm>
            <a:off x="11782954" y="4625096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0F12AE1B-7207-40EE-BB8D-8ADDCBCB6FD7}"/>
              </a:ext>
            </a:extLst>
          </p:cNvPr>
          <p:cNvSpPr/>
          <p:nvPr/>
        </p:nvSpPr>
        <p:spPr>
          <a:xfrm>
            <a:off x="11780105" y="440679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7FB84129-A1C3-4A3A-8E7D-5856633D9558}"/>
              </a:ext>
            </a:extLst>
          </p:cNvPr>
          <p:cNvSpPr/>
          <p:nvPr/>
        </p:nvSpPr>
        <p:spPr>
          <a:xfrm>
            <a:off x="11782953" y="3678638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4F3ECCBD-6917-4BF0-930C-DB8DC5EABE94}"/>
              </a:ext>
            </a:extLst>
          </p:cNvPr>
          <p:cNvSpPr/>
          <p:nvPr/>
        </p:nvSpPr>
        <p:spPr>
          <a:xfrm>
            <a:off x="11782954" y="3464982"/>
            <a:ext cx="137445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5DF44AD1-9E9D-4B1E-BCB0-55F8F1ED2BD9}"/>
              </a:ext>
            </a:extLst>
          </p:cNvPr>
          <p:cNvSpPr/>
          <p:nvPr/>
        </p:nvSpPr>
        <p:spPr>
          <a:xfrm>
            <a:off x="11787913" y="3246684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CF54132-A740-490C-B127-4D894C51C2F1}"/>
              </a:ext>
            </a:extLst>
          </p:cNvPr>
          <p:cNvSpPr/>
          <p:nvPr/>
        </p:nvSpPr>
        <p:spPr>
          <a:xfrm>
            <a:off x="11782810" y="1022638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19734B98-B7F0-4F9C-9154-CC5762CAFD8F}"/>
              </a:ext>
            </a:extLst>
          </p:cNvPr>
          <p:cNvSpPr/>
          <p:nvPr/>
        </p:nvSpPr>
        <p:spPr>
          <a:xfrm>
            <a:off x="11782811" y="808982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3745DFE9-B11B-4991-9D3A-A94669DDA0C6}"/>
              </a:ext>
            </a:extLst>
          </p:cNvPr>
          <p:cNvSpPr/>
          <p:nvPr/>
        </p:nvSpPr>
        <p:spPr>
          <a:xfrm>
            <a:off x="11780105" y="596427"/>
            <a:ext cx="137445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F2100D1-743B-4390-8637-2BC961CB6A5A}"/>
              </a:ext>
            </a:extLst>
          </p:cNvPr>
          <p:cNvSpPr/>
          <p:nvPr/>
        </p:nvSpPr>
        <p:spPr>
          <a:xfrm>
            <a:off x="11740896" y="14343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197D79-0E6E-4EF7-A9E4-F078D552E36D}"/>
              </a:ext>
            </a:extLst>
          </p:cNvPr>
          <p:cNvSpPr/>
          <p:nvPr/>
        </p:nvSpPr>
        <p:spPr>
          <a:xfrm>
            <a:off x="11861348" y="325214"/>
            <a:ext cx="55883" cy="6446174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2DE2A8-AB2A-485D-9BCC-E9AF804F0EB1}"/>
              </a:ext>
            </a:extLst>
          </p:cNvPr>
          <p:cNvSpPr txBox="1"/>
          <p:nvPr/>
        </p:nvSpPr>
        <p:spPr>
          <a:xfrm>
            <a:off x="9865580" y="164391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59097-D100-4223-B571-8D410F23EB1B}"/>
              </a:ext>
            </a:extLst>
          </p:cNvPr>
          <p:cNvSpPr txBox="1"/>
          <p:nvPr/>
        </p:nvSpPr>
        <p:spPr>
          <a:xfrm>
            <a:off x="9926211" y="5076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63450F-FD60-42F2-8C14-0B83318BFA24}"/>
              </a:ext>
            </a:extLst>
          </p:cNvPr>
          <p:cNvSpPr txBox="1"/>
          <p:nvPr/>
        </p:nvSpPr>
        <p:spPr>
          <a:xfrm>
            <a:off x="9946504" y="72713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3C577D-345D-4FFB-ACF7-E2CEFAB0288A}"/>
              </a:ext>
            </a:extLst>
          </p:cNvPr>
          <p:cNvSpPr txBox="1"/>
          <p:nvPr/>
        </p:nvSpPr>
        <p:spPr>
          <a:xfrm>
            <a:off x="9941401" y="9189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Tâches personnelles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AB4BB7-BD76-40A8-B81D-2D066F6BC2FD}"/>
              </a:ext>
            </a:extLst>
          </p:cNvPr>
          <p:cNvSpPr txBox="1"/>
          <p:nvPr/>
        </p:nvSpPr>
        <p:spPr>
          <a:xfrm>
            <a:off x="9865580" y="1281294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Schématisation réseau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DA070A-6294-427F-8C14-735BA42DA0DA}"/>
              </a:ext>
            </a:extLst>
          </p:cNvPr>
          <p:cNvSpPr txBox="1"/>
          <p:nvPr/>
        </p:nvSpPr>
        <p:spPr>
          <a:xfrm>
            <a:off x="9863775" y="178727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E42C59E-D8D8-4406-B838-8A2538025471}"/>
              </a:ext>
            </a:extLst>
          </p:cNvPr>
          <p:cNvSpPr txBox="1"/>
          <p:nvPr/>
        </p:nvSpPr>
        <p:spPr>
          <a:xfrm>
            <a:off x="9842434" y="2222827"/>
            <a:ext cx="1874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cas d’utilisation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A0A808-73DB-4785-AEB2-9D964A153AA0}"/>
              </a:ext>
            </a:extLst>
          </p:cNvPr>
          <p:cNvSpPr txBox="1"/>
          <p:nvPr/>
        </p:nvSpPr>
        <p:spPr>
          <a:xfrm>
            <a:off x="9926210" y="2861382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 supervision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86A81B-1608-4CD8-91C7-67F38784446F}"/>
              </a:ext>
            </a:extLst>
          </p:cNvPr>
          <p:cNvSpPr txBox="1"/>
          <p:nvPr/>
        </p:nvSpPr>
        <p:spPr>
          <a:xfrm>
            <a:off x="9956668" y="315751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Lancer une partie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8B941C4-5CC5-46BA-9E42-67CAF55BC422}"/>
              </a:ext>
            </a:extLst>
          </p:cNvPr>
          <p:cNvSpPr txBox="1"/>
          <p:nvPr/>
        </p:nvSpPr>
        <p:spPr>
          <a:xfrm>
            <a:off x="9947928" y="338675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AF81A8C-85A4-4A40-97E0-09D6D272EAD4}"/>
              </a:ext>
            </a:extLst>
          </p:cNvPr>
          <p:cNvSpPr txBox="1"/>
          <p:nvPr/>
        </p:nvSpPr>
        <p:spPr>
          <a:xfrm>
            <a:off x="9941400" y="359645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d’indice / Fin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24EEFF-E9CB-4016-B267-541243FA2D35}"/>
              </a:ext>
            </a:extLst>
          </p:cNvPr>
          <p:cNvSpPr txBox="1"/>
          <p:nvPr/>
        </p:nvSpPr>
        <p:spPr>
          <a:xfrm>
            <a:off x="9905882" y="399578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séquence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3E3FC6C-0787-470F-8AD2-ACCFBF6B6E1D}"/>
              </a:ext>
            </a:extLst>
          </p:cNvPr>
          <p:cNvSpPr txBox="1"/>
          <p:nvPr/>
        </p:nvSpPr>
        <p:spPr>
          <a:xfrm>
            <a:off x="9964263" y="4310665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partie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F026D7-B31F-4EA8-8115-3904E6A3A7F6}"/>
              </a:ext>
            </a:extLst>
          </p:cNvPr>
          <p:cNvSpPr txBox="1"/>
          <p:nvPr/>
        </p:nvSpPr>
        <p:spPr>
          <a:xfrm>
            <a:off x="9956667" y="454009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Envoi d’un message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D7C4B72-A758-4339-83D1-AFFE44629EC2}"/>
              </a:ext>
            </a:extLst>
          </p:cNvPr>
          <p:cNvSpPr txBox="1"/>
          <p:nvPr/>
        </p:nvSpPr>
        <p:spPr>
          <a:xfrm>
            <a:off x="9941399" y="476093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de la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6F2E83A-07BB-466D-BB8A-BB3D0830FC61}"/>
              </a:ext>
            </a:extLst>
          </p:cNvPr>
          <p:cNvSpPr txBox="1"/>
          <p:nvPr/>
        </p:nvSpPr>
        <p:spPr>
          <a:xfrm>
            <a:off x="9863775" y="5123280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 de classes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589928-B62D-4900-8216-72FDFCC2512B}"/>
              </a:ext>
            </a:extLst>
          </p:cNvPr>
          <p:cNvSpPr txBox="1"/>
          <p:nvPr/>
        </p:nvSpPr>
        <p:spPr>
          <a:xfrm>
            <a:off x="9842434" y="5824598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Données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206C83-DFED-4CA4-AD46-1A819F47B23F}"/>
              </a:ext>
            </a:extLst>
          </p:cNvPr>
          <p:cNvSpPr txBox="1"/>
          <p:nvPr/>
        </p:nvSpPr>
        <p:spPr>
          <a:xfrm>
            <a:off x="9826051" y="6486853"/>
            <a:ext cx="1874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C69C73-F537-48FE-B223-513F11F11C77}"/>
              </a:ext>
            </a:extLst>
          </p:cNvPr>
          <p:cNvSpPr/>
          <p:nvPr/>
        </p:nvSpPr>
        <p:spPr>
          <a:xfrm>
            <a:off x="11853752" y="3318121"/>
            <a:ext cx="63479" cy="34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1B598E0-932A-43E1-8A61-7A2957E5AA5B}"/>
              </a:ext>
            </a:extLst>
          </p:cNvPr>
          <p:cNvSpPr/>
          <p:nvPr/>
        </p:nvSpPr>
        <p:spPr>
          <a:xfrm>
            <a:off x="11740896" y="126642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5DEAF45-571E-418D-B6C3-3DBABACB2D4A}"/>
              </a:ext>
            </a:extLst>
          </p:cNvPr>
          <p:cNvSpPr/>
          <p:nvPr/>
        </p:nvSpPr>
        <p:spPr>
          <a:xfrm>
            <a:off x="11739665" y="5113681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0C74383-804F-41DF-B94F-54AEAB19C2C5}"/>
              </a:ext>
            </a:extLst>
          </p:cNvPr>
          <p:cNvSpPr/>
          <p:nvPr/>
        </p:nvSpPr>
        <p:spPr>
          <a:xfrm>
            <a:off x="11741041" y="3959962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A36D8AA-A5B8-44E4-8C71-912A9C5B118F}"/>
              </a:ext>
            </a:extLst>
          </p:cNvPr>
          <p:cNvSpPr/>
          <p:nvPr/>
        </p:nvSpPr>
        <p:spPr>
          <a:xfrm>
            <a:off x="11741041" y="2833333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1C338EC-3741-4A3F-A048-49F375790D43}"/>
              </a:ext>
            </a:extLst>
          </p:cNvPr>
          <p:cNvSpPr/>
          <p:nvPr/>
        </p:nvSpPr>
        <p:spPr>
          <a:xfrm>
            <a:off x="11739520" y="177545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125BBF9-AA1A-4D5E-8254-2BBB56283301}"/>
              </a:ext>
            </a:extLst>
          </p:cNvPr>
          <p:cNvSpPr/>
          <p:nvPr/>
        </p:nvSpPr>
        <p:spPr>
          <a:xfrm>
            <a:off x="11739520" y="2298845"/>
            <a:ext cx="307668" cy="317709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91165E-3CF9-45EA-8B60-B81BBBE78619}"/>
              </a:ext>
            </a:extLst>
          </p:cNvPr>
          <p:cNvSpPr/>
          <p:nvPr/>
        </p:nvSpPr>
        <p:spPr>
          <a:xfrm>
            <a:off x="11740896" y="6476605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6CC439-70FE-4162-ACBE-65E9F6633491}"/>
              </a:ext>
            </a:extLst>
          </p:cNvPr>
          <p:cNvSpPr/>
          <p:nvPr/>
        </p:nvSpPr>
        <p:spPr>
          <a:xfrm>
            <a:off x="11739519" y="5796549"/>
            <a:ext cx="307668" cy="3177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752E7E7-1FF5-42A1-8ADD-F158B0CDC915}"/>
              </a:ext>
            </a:extLst>
          </p:cNvPr>
          <p:cNvSpPr txBox="1"/>
          <p:nvPr/>
        </p:nvSpPr>
        <p:spPr>
          <a:xfrm>
            <a:off x="10008112" y="6539577"/>
            <a:ext cx="39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033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1068</Words>
  <Application>Microsoft Office PowerPoint</Application>
  <PresentationFormat>Grand écran</PresentationFormat>
  <Paragraphs>394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51</cp:revision>
  <dcterms:created xsi:type="dcterms:W3CDTF">2020-01-17T10:27:07Z</dcterms:created>
  <dcterms:modified xsi:type="dcterms:W3CDTF">2020-03-12T08:57:07Z</dcterms:modified>
</cp:coreProperties>
</file>