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6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2926080" y="947451"/>
            <a:ext cx="5931481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57008"/>
            <a:ext cx="5117411" cy="2557557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456786" y="2165230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Envoie d’un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786" y="1290865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41" y="3699035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2153" y="4148026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598" y="2537314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7508" y="1544881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5241" y="3312753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9687" y="2791281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0709" y="3009539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415179" y="1558535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451271" y="2165229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Chronomètre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</p:cNvCxnSpPr>
          <p:nvPr/>
        </p:nvCxnSpPr>
        <p:spPr>
          <a:xfrm flipV="1">
            <a:off x="3657599" y="3461421"/>
            <a:ext cx="1638000" cy="405156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564994" y="172752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71" y="1690946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509312" y="1755260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2904417" y="5486446"/>
            <a:ext cx="4067728" cy="1163573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3443384" y="4971716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04417" y="488400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6BD707-77DE-4006-9CD0-14C2F2AAAF95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109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15</cp:revision>
  <dcterms:created xsi:type="dcterms:W3CDTF">2020-01-17T10:27:07Z</dcterms:created>
  <dcterms:modified xsi:type="dcterms:W3CDTF">2020-01-28T08:16:48Z</dcterms:modified>
</cp:coreProperties>
</file>