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70" r:id="rId3"/>
    <p:sldId id="269" r:id="rId4"/>
    <p:sldId id="258" r:id="rId5"/>
    <p:sldId id="259" r:id="rId6"/>
    <p:sldId id="275" r:id="rId7"/>
    <p:sldId id="274" r:id="rId8"/>
    <p:sldId id="271" r:id="rId9"/>
    <p:sldId id="263" r:id="rId10"/>
    <p:sldId id="264" r:id="rId11"/>
    <p:sldId id="265" r:id="rId12"/>
    <p:sldId id="273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n°2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676656" y="1930400"/>
            <a:ext cx="4575568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CB8AD-6540-43C7-AE9A-3EE23641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01D5D-F1BF-4331-AFE1-6746FA042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0" r="-2547" b="-1137"/>
          <a:stretch/>
        </p:blipFill>
        <p:spPr>
          <a:xfrm>
            <a:off x="1992351" y="3493008"/>
            <a:ext cx="2250465" cy="3209544"/>
          </a:xfr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B694BD-83B4-41A8-9877-5CB58B96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58" y="1343025"/>
            <a:ext cx="3972087" cy="3997569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F9B3D2F-2F87-4F88-8D6F-B8CA9BCD5D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5089242" y="1216151"/>
            <a:ext cx="4029379" cy="438913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651610B-4BD5-4678-AA73-FB8768413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06" y="2918079"/>
            <a:ext cx="37926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7EF49-6C4E-4B6C-8F87-F1273476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10" y="254000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9C1E8F-A911-46EA-8318-E90ABEE1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1" r="6748" b="2314"/>
          <a:stretch/>
        </p:blipFill>
        <p:spPr>
          <a:xfrm>
            <a:off x="656210" y="1195660"/>
            <a:ext cx="7885624" cy="54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F7C0E-6519-4A48-A994-BD9E492E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Base de données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25B337-0178-4027-97C1-A6ABA08A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4" y="2192358"/>
            <a:ext cx="9448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333</Words>
  <Application>Microsoft Office PowerPoint</Application>
  <PresentationFormat>Grand écran</PresentationFormat>
  <Paragraphs>113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Présentation PowerPoint</vt:lpstr>
      <vt:lpstr>Diagramme de séquence</vt:lpstr>
      <vt:lpstr>Base de données</vt:lpstr>
      <vt:lpstr>Développement Arduino</vt:lpstr>
      <vt:lpstr>Connexion du pavé numérique </vt:lpstr>
      <vt:lpstr>Connexion de l’afficheur  </vt:lpstr>
      <vt:lpstr>Connexion du buzzer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66</cp:revision>
  <dcterms:created xsi:type="dcterms:W3CDTF">2020-01-17T08:26:20Z</dcterms:created>
  <dcterms:modified xsi:type="dcterms:W3CDTF">2020-03-10T08:03:15Z</dcterms:modified>
</cp:coreProperties>
</file>