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6" r:id="rId2"/>
    <p:sldId id="270" r:id="rId3"/>
    <p:sldId id="271" r:id="rId4"/>
    <p:sldId id="269" r:id="rId5"/>
    <p:sldId id="284" r:id="rId6"/>
    <p:sldId id="285" r:id="rId7"/>
    <p:sldId id="258" r:id="rId8"/>
    <p:sldId id="274" r:id="rId9"/>
    <p:sldId id="273" r:id="rId10"/>
    <p:sldId id="272" r:id="rId11"/>
    <p:sldId id="281" r:id="rId12"/>
    <p:sldId id="277" r:id="rId13"/>
    <p:sldId id="278" r:id="rId14"/>
    <p:sldId id="279" r:id="rId15"/>
    <p:sldId id="280" r:id="rId16"/>
    <p:sldId id="263" r:id="rId17"/>
    <p:sldId id="264" r:id="rId18"/>
    <p:sldId id="265" r:id="rId19"/>
    <p:sldId id="282" r:id="rId20"/>
    <p:sldId id="283" r:id="rId21"/>
    <p:sldId id="268" r:id="rId22"/>
    <p:sldId id="27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1E"/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86B6-4785-4B02-B45F-69E8EC48AF1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0309-B0F5-496A-AF01-C4F7D7127607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555-B09D-4DF3-9E24-F95073C0E3C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8E1-1FCB-4D1F-B5F8-40754BB1A44B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0532-6397-4639-8901-FD8E130F9E79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D8E1-DFBA-4FAC-A724-8EA9950C994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63D7-C59B-4AE0-9D13-3E581A6403A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6314-D09A-4343-94DD-6E21C843D93C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89E6-8346-407F-8976-74A6E6BC9C69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E4E6-96AB-47D8-84F8-C8DEF4A89FA1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B724-3B24-4FAF-B85F-8349CE767A12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9C2D-42A1-4ACC-8E10-E8732F70073F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921-F2F1-4662-8022-A6B0A50BAE4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48E3-595E-4DAE-88AA-4F167A64EEC9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350-80C1-41CC-A2C2-E8482DBD7CDF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C547-5076-4761-9061-295AB8CD0FD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ADAC-2FE0-4598-B64E-CE0503A9DF0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FC1EEE-5222-404A-B871-AF572BBC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19029-E7B9-49C9-9CF0-9E83647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2D353F-32B9-4761-A643-1B3CC513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C040F9E-305A-4691-A8D8-6159A0937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5" y="1656714"/>
            <a:ext cx="4641159" cy="4670934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2080357-7619-4DBC-9A7D-59E930391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55" y="1600210"/>
            <a:ext cx="4045436" cy="36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1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27C9C-0CFD-4945-9DC9-4E631EA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B66020-6E68-428C-8329-198CE308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54446B-8FA0-409D-A59B-0E2EC4D51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9" r="4564"/>
          <a:stretch/>
        </p:blipFill>
        <p:spPr>
          <a:xfrm>
            <a:off x="1014760" y="2192358"/>
            <a:ext cx="839686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B8BEF8-E3CD-43DA-AA4E-2482688C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8" y="1338242"/>
            <a:ext cx="8266233" cy="361475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D731C-BBF2-4BA8-9ACF-BFA94605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827D0D5E-7F32-48DB-A22B-37BA626C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338830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4A81C1-7326-4BED-AE69-42E2227B7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" y="480059"/>
            <a:ext cx="8329506" cy="590507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B0C5C-0DB9-4852-9044-2588220D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Titre 1">
            <a:extLst>
              <a:ext uri="{FF2B5EF4-FFF2-40B4-BE49-F238E27FC236}">
                <a16:creationId xmlns:a16="http://schemas.microsoft.com/office/drawing/2014/main" id="{0877365C-24DF-40EB-8D95-526CF8FD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157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E03988-3636-428D-9781-C7B539389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0" r="2197"/>
          <a:stretch/>
        </p:blipFill>
        <p:spPr>
          <a:xfrm>
            <a:off x="489002" y="480060"/>
            <a:ext cx="8289237" cy="589788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DAA1D-7D66-491F-AFFA-CB741334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98AA9608-E9BE-467E-AC91-F847A70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328389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AFFBB3-4205-47AF-8918-004C68647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6" t="852" r="2191" b="2917"/>
          <a:stretch/>
        </p:blipFill>
        <p:spPr>
          <a:xfrm>
            <a:off x="471488" y="480061"/>
            <a:ext cx="8315521" cy="589788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17CDB-2434-42A3-A9B9-AD9F4B3F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76249A-AB43-4344-990E-8AD8BA6D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253686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0"/>
            <a:ext cx="104775" cy="267543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972043" y="3266027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8ADECF-01AD-4A83-B546-5CAC8697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" y="914632"/>
            <a:ext cx="8596668" cy="1320800"/>
          </a:xfrm>
        </p:spPr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" y="799292"/>
            <a:ext cx="4890164" cy="728546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" y="872797"/>
            <a:ext cx="4496831" cy="76643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676656" y="1930400"/>
            <a:ext cx="4575568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506708" y="1930400"/>
            <a:ext cx="4387100" cy="1186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4916185" y="112213"/>
            <a:ext cx="118966" cy="663357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1351474" y="314408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7815645" y="315466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2636299" y="327599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4227114" y="327342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814214" y="313917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805196" y="2676482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2439671" y="2559308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5682438" y="2526644"/>
            <a:ext cx="158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4020719" y="2559308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web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7557118" y="2526645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6AF3AE-621F-4EA8-89E1-79D4343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9BADD-3790-433A-BF99-FB85E5B7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Câblage de l’ensemble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FDF86-986A-43AD-B6FC-E337F027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F2FD40-43B7-4319-92FF-5EB3FCD41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3" t="10735" r="7539" b="8048"/>
          <a:stretch/>
        </p:blipFill>
        <p:spPr>
          <a:xfrm>
            <a:off x="515312" y="2050019"/>
            <a:ext cx="5766517" cy="435646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025BD-4CF5-4A92-BC5D-9AC05731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7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77333" y="568326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Application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vérifier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04775" cy="497985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10124931" y="5892111"/>
            <a:ext cx="165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59088" y="5869338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FECB0D-7F3D-4794-B2CC-5E3BD76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BA711-6004-4C65-A55C-33824519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82" y="200764"/>
            <a:ext cx="8596668" cy="13208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39C98-3511-4A42-9AFE-59AD7A15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B443D746-04F6-4C39-AB61-2ABEA789D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" r="6748" b="2314"/>
          <a:stretch/>
        </p:blipFill>
        <p:spPr>
          <a:xfrm>
            <a:off x="677334" y="1160272"/>
            <a:ext cx="7885624" cy="54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EB050-F1EF-4222-89B3-81870001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36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Schéma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5603-DC7F-403F-B230-CA360710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1EA9C-7C01-4A7B-8709-D180D36E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0"/>
          <a:stretch/>
        </p:blipFill>
        <p:spPr>
          <a:xfrm>
            <a:off x="351758" y="973023"/>
            <a:ext cx="9285293" cy="5709612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CDC2B620-3514-4865-90C3-B08CBE0D62EC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726FB-9273-48D4-BA2E-EB902B79DD74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025B8CD-B923-41EB-92C0-4DF1F49E8949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5B8A08E-0719-491A-AE5C-FEF06B5F4E12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3ADD34-05A8-4F06-A64D-A5B02932B419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187AF556-6633-43AA-887D-74D7EAE06BE4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577EE-608B-4CCF-8051-E6E2C93F62D6}"/>
              </a:ext>
            </a:extLst>
          </p:cNvPr>
          <p:cNvSpPr/>
          <p:nvPr/>
        </p:nvSpPr>
        <p:spPr>
          <a:xfrm>
            <a:off x="11603047" y="973022"/>
            <a:ext cx="107984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E641D88-59DC-4E82-900B-A7C3E2776E93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360FBA-84EB-4CF1-A0E0-E14396754B8E}"/>
              </a:ext>
            </a:extLst>
          </p:cNvPr>
          <p:cNvSpPr txBox="1"/>
          <p:nvPr/>
        </p:nvSpPr>
        <p:spPr>
          <a:xfrm>
            <a:off x="9834991" y="707897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CDAAF41-1F4C-4284-B259-3C5FE1B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4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3A2F6578-AC6F-4ED1-B23C-212ACEE00C6B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6443C-17D9-4F61-A5BA-DE56B54B4ECC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5301C1-66FE-4A01-94A4-C667304968AB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2B066B-88F1-42BB-B760-F6FE09BA8C9E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A0321-5810-49FF-AD10-D6D766CE9F8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7A2192A-734D-4C25-AA00-6B0C5F2D78DE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27E49-FA20-402C-B6D6-712EDD9842C6}"/>
              </a:ext>
            </a:extLst>
          </p:cNvPr>
          <p:cNvSpPr txBox="1"/>
          <p:nvPr/>
        </p:nvSpPr>
        <p:spPr>
          <a:xfrm>
            <a:off x="9834991" y="707897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706A4-DB59-4078-A6C8-393A3F991B17}"/>
              </a:ext>
            </a:extLst>
          </p:cNvPr>
          <p:cNvSpPr/>
          <p:nvPr/>
        </p:nvSpPr>
        <p:spPr>
          <a:xfrm>
            <a:off x="11603047" y="973022"/>
            <a:ext cx="107984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12B697-1760-4389-A32C-D23E0C09542A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95271" cy="5914304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A235B01-1C88-459A-BFB6-1531727AB3D4}"/>
              </a:ext>
            </a:extLst>
          </p:cNvPr>
          <p:cNvCxnSpPr>
            <a:cxnSpLocks/>
          </p:cNvCxnSpPr>
          <p:nvPr/>
        </p:nvCxnSpPr>
        <p:spPr>
          <a:xfrm>
            <a:off x="6244046" y="1046451"/>
            <a:ext cx="0" cy="3120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731B43C-C73F-4174-9E70-4B8EC06080AE}"/>
              </a:ext>
            </a:extLst>
          </p:cNvPr>
          <p:cNvCxnSpPr>
            <a:cxnSpLocks/>
          </p:cNvCxnSpPr>
          <p:nvPr/>
        </p:nvCxnSpPr>
        <p:spPr>
          <a:xfrm>
            <a:off x="4249783" y="4167045"/>
            <a:ext cx="19942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EF89E9C-786D-47D0-BC84-5728A49F28A8}"/>
              </a:ext>
            </a:extLst>
          </p:cNvPr>
          <p:cNvCxnSpPr>
            <a:cxnSpLocks/>
          </p:cNvCxnSpPr>
          <p:nvPr/>
        </p:nvCxnSpPr>
        <p:spPr>
          <a:xfrm flipV="1">
            <a:off x="4249783" y="4167045"/>
            <a:ext cx="0" cy="2555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94666DC-0E81-496A-993F-AD3B0C0C7ECE}"/>
              </a:ext>
            </a:extLst>
          </p:cNvPr>
          <p:cNvCxnSpPr>
            <a:cxnSpLocks/>
          </p:cNvCxnSpPr>
          <p:nvPr/>
        </p:nvCxnSpPr>
        <p:spPr>
          <a:xfrm flipV="1">
            <a:off x="4249783" y="6723017"/>
            <a:ext cx="5120640" cy="217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FB189B4-A546-431B-BAA4-E1E34C94553A}"/>
              </a:ext>
            </a:extLst>
          </p:cNvPr>
          <p:cNvCxnSpPr>
            <a:cxnSpLocks/>
          </p:cNvCxnSpPr>
          <p:nvPr/>
        </p:nvCxnSpPr>
        <p:spPr>
          <a:xfrm flipV="1">
            <a:off x="9370423" y="1019071"/>
            <a:ext cx="0" cy="57039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EDEB429-5C46-4D69-B129-CD8950E4281D}"/>
              </a:ext>
            </a:extLst>
          </p:cNvPr>
          <p:cNvCxnSpPr>
            <a:cxnSpLocks/>
          </p:cNvCxnSpPr>
          <p:nvPr/>
        </p:nvCxnSpPr>
        <p:spPr>
          <a:xfrm flipV="1">
            <a:off x="6244046" y="1010409"/>
            <a:ext cx="3126377" cy="26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CFC37-DCB7-4D14-9276-DEB64F07C39D}"/>
              </a:ext>
            </a:extLst>
          </p:cNvPr>
          <p:cNvSpPr/>
          <p:nvPr/>
        </p:nvSpPr>
        <p:spPr>
          <a:xfrm>
            <a:off x="833097" y="994795"/>
            <a:ext cx="5338577" cy="3125560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ED2CA-562F-4359-932D-8474E646508B}"/>
              </a:ext>
            </a:extLst>
          </p:cNvPr>
          <p:cNvSpPr/>
          <p:nvPr/>
        </p:nvSpPr>
        <p:spPr>
          <a:xfrm>
            <a:off x="830124" y="4120354"/>
            <a:ext cx="3347285" cy="2671121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9197F8AA-8790-4772-8F6B-B2A41E4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08E38-692F-43B2-ACEF-049D924D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D38E6-EEC9-4428-AFBF-E97EE6DD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F9DFD1-8107-4267-9FBD-7F4132BB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EC2FB1-11D9-4ACD-A947-060F97F91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47"/>
          <a:stretch/>
        </p:blipFill>
        <p:spPr>
          <a:xfrm>
            <a:off x="761278" y="1586642"/>
            <a:ext cx="8512724" cy="46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B084-EA02-4C10-9643-40A0A9E1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77D662-0A49-4BEF-8F5C-28115956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27" y="2163408"/>
            <a:ext cx="8596312" cy="299797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79D9-D825-4B72-AF1C-59643054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9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Application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711656" y="1391510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93750-01B1-497E-8BFB-7F23611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F34AC-0F8F-4CB9-B05D-9FC32D9B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89410" cy="780288"/>
          </a:xfrm>
        </p:spPr>
        <p:txBody>
          <a:bodyPr/>
          <a:lstStyle/>
          <a:p>
            <a:r>
              <a:rPr lang="fr-FR" dirty="0"/>
              <a:t>Page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4D456-49F4-4616-93C3-CF785872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4D3031D-C0C5-4923-B974-7F314487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03" y="228263"/>
            <a:ext cx="2194560" cy="6401474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D2C2854-A7F8-4A07-9542-AEBA7BF97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74713"/>
          <a:stretch/>
        </p:blipFill>
        <p:spPr>
          <a:xfrm>
            <a:off x="1766519" y="2058415"/>
            <a:ext cx="4029379" cy="43891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F75EE04-E61F-4F4A-A247-35E66D74CF17}"/>
              </a:ext>
            </a:extLst>
          </p:cNvPr>
          <p:cNvSpPr txBox="1">
            <a:spLocks/>
          </p:cNvSpPr>
          <p:nvPr/>
        </p:nvSpPr>
        <p:spPr>
          <a:xfrm>
            <a:off x="677334" y="3343213"/>
            <a:ext cx="3903811" cy="290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et de naviguer entre les pages facilement (Bootstrap, plugins).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C9BCD56-EF69-41FF-B729-52AADA41BFAA}"/>
              </a:ext>
            </a:extLst>
          </p:cNvPr>
          <p:cNvSpPr txBox="1"/>
          <p:nvPr/>
        </p:nvSpPr>
        <p:spPr>
          <a:xfrm>
            <a:off x="4956048" y="429768"/>
            <a:ext cx="103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Menu :</a:t>
            </a:r>
          </a:p>
        </p:txBody>
      </p:sp>
    </p:spTree>
    <p:extLst>
      <p:ext uri="{BB962C8B-B14F-4D97-AF65-F5344CB8AC3E}">
        <p14:creationId xmlns:p14="http://schemas.microsoft.com/office/powerpoint/2010/main" val="274216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D9546-A9DC-44BB-8E2E-1DB691F7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782" y="609600"/>
            <a:ext cx="5932220" cy="1320800"/>
          </a:xfrm>
        </p:spPr>
        <p:txBody>
          <a:bodyPr/>
          <a:lstStyle/>
          <a:p>
            <a:r>
              <a:rPr lang="fr-FR" dirty="0"/>
              <a:t>Page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9830D-8E41-4DEC-B5AF-B50169D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47F7ED2-6824-4A35-8F0C-1D64CB06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91" y="1391293"/>
            <a:ext cx="4029379" cy="369523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7A26982-7945-4609-9862-8998BB7D1A49}"/>
              </a:ext>
            </a:extLst>
          </p:cNvPr>
          <p:cNvSpPr txBox="1">
            <a:spLocks/>
          </p:cNvSpPr>
          <p:nvPr/>
        </p:nvSpPr>
        <p:spPr>
          <a:xfrm>
            <a:off x="386088" y="1548446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Permettre à l’administrateur et au superviseur de se connecter -&gt; formulaire de connexion</a:t>
            </a:r>
          </a:p>
          <a:p>
            <a:r>
              <a:rPr lang="fr-FR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dirty="0"/>
              <a:t>Superviseur -&gt; formulaire (ajout, suppression de créneaux)</a:t>
            </a:r>
          </a:p>
          <a:p>
            <a:r>
              <a:rPr lang="fr-FR" dirty="0"/>
              <a:t>MySQL pour les BDD</a:t>
            </a:r>
          </a:p>
        </p:txBody>
      </p:sp>
    </p:spTree>
    <p:extLst>
      <p:ext uri="{BB962C8B-B14F-4D97-AF65-F5344CB8AC3E}">
        <p14:creationId xmlns:p14="http://schemas.microsoft.com/office/powerpoint/2010/main" val="1511662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374</Words>
  <Application>Microsoft Office PowerPoint</Application>
  <PresentationFormat>Grand écran</PresentationFormat>
  <Paragraphs>141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Schéma global</vt:lpstr>
      <vt:lpstr>Diagramme de Gantt </vt:lpstr>
      <vt:lpstr>Diagramme de Gantt</vt:lpstr>
      <vt:lpstr>Application web </vt:lpstr>
      <vt:lpstr>Page Web</vt:lpstr>
      <vt:lpstr>Page Web</vt:lpstr>
      <vt:lpstr>Page Web</vt:lpstr>
      <vt:lpstr>Base de donnée</vt:lpstr>
      <vt:lpstr>Diagramme de séquence</vt:lpstr>
      <vt:lpstr>Diagramme de séquence</vt:lpstr>
      <vt:lpstr>Diagramme de séquence</vt:lpstr>
      <vt:lpstr>Diagramme de séquence</vt:lpstr>
      <vt:lpstr>Application Arduino</vt:lpstr>
      <vt:lpstr>Connexion du pavé numérique </vt:lpstr>
      <vt:lpstr>Connexion de l’afficheur  </vt:lpstr>
      <vt:lpstr>Connexion du buzzer </vt:lpstr>
      <vt:lpstr>Câblage de l’ensemble </vt:lpstr>
      <vt:lpstr>Présentation PowerPoint</vt:lpstr>
      <vt:lpstr>Diagramme de séquence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DOHIN Cyril</cp:lastModifiedBy>
  <cp:revision>4</cp:revision>
  <dcterms:created xsi:type="dcterms:W3CDTF">2020-03-10T08:05:43Z</dcterms:created>
  <dcterms:modified xsi:type="dcterms:W3CDTF">2020-03-10T10:58:46Z</dcterms:modified>
</cp:coreProperties>
</file>