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67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F3731B"/>
    <a:srgbClr val="F29000"/>
    <a:srgbClr val="FF9900"/>
    <a:srgbClr val="FEDB5D"/>
    <a:srgbClr val="A31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2816352" y="143435"/>
            <a:ext cx="5897880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Schématisation globale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Diagrammes de séquences : </a:t>
            </a:r>
            <a:r>
              <a:rPr lang="fr-FR" dirty="0" err="1"/>
              <a:t>a</a:t>
            </a:r>
            <a:r>
              <a:rPr lang="fr-FR" dirty="0"/>
              <a:t> compléter…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du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96BB06C-BC51-4BDC-8D2F-B2AAB8BAEFC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projet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Schématisation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globale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43696"/>
            <a:ext cx="8954429" cy="59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2556644" y="-90374"/>
            <a:ext cx="5897880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" name="Image 3" descr="Une image contenant texte, carte, gâteau, table&#10;&#10;Description générée automatiquement">
            <a:extLst>
              <a:ext uri="{FF2B5EF4-FFF2-40B4-BE49-F238E27FC236}">
                <a16:creationId xmlns:a16="http://schemas.microsoft.com/office/drawing/2014/main" id="{4EE797FD-FCAD-4A4C-8AB7-9F79822D2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644" y="905672"/>
            <a:ext cx="5703667" cy="5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2816352" y="143435"/>
            <a:ext cx="5897880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E6E4815-E682-4D4C-8B5A-FE22800EA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9" y="1142202"/>
            <a:ext cx="900238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E4AC4FA-FF20-4090-A93F-4F73AC65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5" y="0"/>
            <a:ext cx="8921850" cy="70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93</Words>
  <Application>Microsoft Office PowerPoint</Application>
  <PresentationFormat>Grand écran</PresentationFormat>
  <Paragraphs>23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13</cp:revision>
  <dcterms:created xsi:type="dcterms:W3CDTF">2020-01-17T10:27:07Z</dcterms:created>
  <dcterms:modified xsi:type="dcterms:W3CDTF">2020-03-03T09:01:09Z</dcterms:modified>
</cp:coreProperties>
</file>