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de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et formulaire d’inscription (jours, mois, années, nom, nombre de joueurs et numéro de téléphone)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E0DCC5-F686-4FD0-82E5-AE255544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1402"/>
            <a:ext cx="8334133" cy="1167995"/>
          </a:xfrm>
          <a:prstGeom prst="rect">
            <a:avLst/>
          </a:prstGeom>
        </p:spPr>
      </p:pic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301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2</cp:revision>
  <dcterms:created xsi:type="dcterms:W3CDTF">2020-01-28T09:38:29Z</dcterms:created>
  <dcterms:modified xsi:type="dcterms:W3CDTF">2020-01-28T10:42:36Z</dcterms:modified>
</cp:coreProperties>
</file>