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31B"/>
    <a:srgbClr val="F29000"/>
    <a:srgbClr val="A41258"/>
    <a:srgbClr val="FF9900"/>
    <a:srgbClr val="FEDB5D"/>
    <a:srgbClr val="A312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569173" y="2255689"/>
            <a:ext cx="4130844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GUIGAND Nathan -- MONVOISIN Guillaume -- DOHIN Cyril</a:t>
            </a:r>
          </a:p>
        </p:txBody>
      </p:sp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173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468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809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26</Words>
  <Application>Microsoft Office PowerPoint</Application>
  <PresentationFormat>Grand écran</PresentationFormat>
  <Paragraphs>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Eras Medium ITC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GUIGAND Nathan</cp:lastModifiedBy>
  <cp:revision>6</cp:revision>
  <dcterms:created xsi:type="dcterms:W3CDTF">2020-01-17T10:27:07Z</dcterms:created>
  <dcterms:modified xsi:type="dcterms:W3CDTF">2020-01-22T12:50:56Z</dcterms:modified>
</cp:coreProperties>
</file>