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4" r:id="rId13"/>
    <p:sldId id="267" r:id="rId14"/>
    <p:sldId id="277" r:id="rId15"/>
    <p:sldId id="279" r:id="rId16"/>
    <p:sldId id="263" r:id="rId17"/>
    <p:sldId id="27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"/>
          <a:stretch/>
        </p:blipFill>
        <p:spPr>
          <a:xfrm>
            <a:off x="847725" y="1241993"/>
            <a:ext cx="7969340" cy="5297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-97120" y="642498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t="1124"/>
          <a:stretch/>
        </p:blipFill>
        <p:spPr>
          <a:xfrm>
            <a:off x="1088230" y="1862138"/>
            <a:ext cx="3783565" cy="391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-97120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-89822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-15183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-53144" y="64209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7A1399-FC36-49EF-9865-C13949D3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0" y="776989"/>
            <a:ext cx="9768113" cy="59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89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0" y="6461025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03"/>
          <a:stretch/>
        </p:blipFill>
        <p:spPr>
          <a:xfrm>
            <a:off x="111708" y="1607574"/>
            <a:ext cx="9214227" cy="68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-97120" y="6425531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23F1530-7EA0-4439-B77C-14AAE20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 b="74669"/>
          <a:stretch/>
        </p:blipFill>
        <p:spPr>
          <a:xfrm>
            <a:off x="111708" y="2688079"/>
            <a:ext cx="9214227" cy="8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48569626-8C5D-4A37-94EC-0CA3FEA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0" b="58013"/>
          <a:stretch/>
        </p:blipFill>
        <p:spPr>
          <a:xfrm>
            <a:off x="87199" y="3919295"/>
            <a:ext cx="9214227" cy="99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04" b="49251"/>
          <a:stretch/>
        </p:blipFill>
        <p:spPr>
          <a:xfrm>
            <a:off x="111707" y="5367355"/>
            <a:ext cx="9214227" cy="50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0" y="6451908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8" b="8390"/>
          <a:stretch/>
        </p:blipFill>
        <p:spPr>
          <a:xfrm>
            <a:off x="111708" y="1386570"/>
            <a:ext cx="9214227" cy="245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ADE881F-0C8E-4BB5-9F32-5F381C4F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0" b="-1074"/>
          <a:stretch/>
        </p:blipFill>
        <p:spPr>
          <a:xfrm>
            <a:off x="143436" y="4597610"/>
            <a:ext cx="9214227" cy="60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34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32495" y="6488668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33871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8326" y="6451629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43798" y="645079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9159B-1C16-4C44-A382-522D106B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6419" r="4723" b="6385"/>
          <a:stretch/>
        </p:blipFill>
        <p:spPr>
          <a:xfrm>
            <a:off x="411895" y="1049803"/>
            <a:ext cx="8790096" cy="51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0" y="6379131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AABE81-4BA8-4C56-8E74-F81A5149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42" y="1584132"/>
            <a:ext cx="4407431" cy="4563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882</TotalTime>
  <Words>945</Words>
  <Application>Microsoft Office PowerPoint</Application>
  <PresentationFormat>Grand écran</PresentationFormat>
  <Paragraphs>350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Nathan GUIGAND</cp:lastModifiedBy>
  <cp:revision>70</cp:revision>
  <dcterms:created xsi:type="dcterms:W3CDTF">2020-01-17T10:27:07Z</dcterms:created>
  <dcterms:modified xsi:type="dcterms:W3CDTF">2020-06-03T06:13:46Z</dcterms:modified>
</cp:coreProperties>
</file>