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8" r:id="rId4"/>
    <p:sldId id="259" r:id="rId5"/>
    <p:sldId id="263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D2EFC649-F52B-47E5-80E9-9113F2995591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957C4-3335-4483-8A61-3DCEC534A505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7C365D7-5DBC-4EEF-A2E8-4A326E786620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701CD8-C836-48B2-B9BD-B17307FC4779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8F9F4F2-95EC-4821-9BB8-41346403CFFF}"/>
              </a:ext>
            </a:extLst>
          </p:cNvPr>
          <p:cNvSpPr/>
          <p:nvPr/>
        </p:nvSpPr>
        <p:spPr>
          <a:xfrm>
            <a:off x="11352771" y="240284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DE697-4663-418A-98B4-6E011676DD0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4284ACC-C577-444F-9D2C-C017B031DBA0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2D16EA-0A9F-4BBB-835F-36188346829A}"/>
              </a:ext>
            </a:extLst>
          </p:cNvPr>
          <p:cNvSpPr txBox="1"/>
          <p:nvPr/>
        </p:nvSpPr>
        <p:spPr>
          <a:xfrm>
            <a:off x="9808520" y="605712"/>
            <a:ext cx="177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Deux grandes parties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de créneaux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238538" y="1428542"/>
            <a:ext cx="229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facilement.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5020733" y="2160589"/>
            <a:ext cx="5037666" cy="353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/>
              <a:t>Page de connexion</a:t>
            </a:r>
            <a:r>
              <a:rPr lang="fr-FR" dirty="0"/>
              <a:t> :</a:t>
            </a:r>
          </a:p>
          <a:p>
            <a:r>
              <a:rPr lang="fr-FR" dirty="0"/>
              <a:t>Permettre à l’administrateur et au superviseur de se connecter</a:t>
            </a:r>
          </a:p>
          <a:p>
            <a:r>
              <a:rPr lang="fr-FR" dirty="0"/>
              <a:t>En fonction du pseudo et mot de passe saisie, la personne sera redirigé vers une page dédié.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9690100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238538" y="2239048"/>
            <a:ext cx="211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1"/>
            <a:ext cx="104775" cy="224581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809155" y="3283101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la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81086" y="751304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50724" cy="48963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660276" y="5869339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Eras Medium ITC</vt:lpstr>
      <vt:lpstr>Trebuchet MS</vt:lpstr>
      <vt:lpstr>Wingdings 3</vt:lpstr>
      <vt:lpstr>Facette</vt:lpstr>
      <vt:lpstr>Présentation PowerPoint</vt:lpstr>
      <vt:lpstr>Deux grandes parties 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Cyril dohin</cp:lastModifiedBy>
  <cp:revision>28</cp:revision>
  <dcterms:created xsi:type="dcterms:W3CDTF">2020-01-17T08:26:20Z</dcterms:created>
  <dcterms:modified xsi:type="dcterms:W3CDTF">2020-01-30T16:17:04Z</dcterms:modified>
</cp:coreProperties>
</file>