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7" r:id="rId7"/>
    <p:sldId id="270" r:id="rId8"/>
    <p:sldId id="273" r:id="rId9"/>
    <p:sldId id="269" r:id="rId10"/>
    <p:sldId id="260" r:id="rId11"/>
    <p:sldId id="265" r:id="rId12"/>
    <p:sldId id="268" r:id="rId13"/>
    <p:sldId id="266" r:id="rId14"/>
    <p:sldId id="27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-301752" y="255486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1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6" b="36133"/>
          <a:stretch/>
        </p:blipFill>
        <p:spPr>
          <a:xfrm>
            <a:off x="3513019" y="0"/>
            <a:ext cx="522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704463" y="30905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2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22" r="7042" b="1467"/>
          <a:stretch/>
        </p:blipFill>
        <p:spPr>
          <a:xfrm>
            <a:off x="751403" y="1600200"/>
            <a:ext cx="8968354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B866ED-4CFF-44BC-9BA8-DD16A9967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1" t="593" r="47706" b="14900"/>
          <a:stretch/>
        </p:blipFill>
        <p:spPr>
          <a:xfrm>
            <a:off x="1919294" y="1220653"/>
            <a:ext cx="5615362" cy="5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Classes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927C046-ECF5-41E7-9886-C4626BE4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75" y="2002457"/>
            <a:ext cx="6946533" cy="31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9A3EA9-0811-4B17-BBFD-30A0FB67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822273"/>
            <a:ext cx="8595602" cy="58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0468469B-3B5B-4A66-A87B-3CBE7DC2B237}"/>
              </a:ext>
            </a:extLst>
          </p:cNvPr>
          <p:cNvSpPr/>
          <p:nvPr/>
        </p:nvSpPr>
        <p:spPr>
          <a:xfrm rot="16200000">
            <a:off x="4154794" y="299194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A3E96C3B-DEAC-405A-8CE9-01A73EC9C13F}"/>
              </a:ext>
            </a:extLst>
          </p:cNvPr>
          <p:cNvSpPr/>
          <p:nvPr/>
        </p:nvSpPr>
        <p:spPr>
          <a:xfrm rot="16200000">
            <a:off x="3616965" y="299293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4612B86-F314-49DF-924D-9F7692DB9F35}"/>
              </a:ext>
            </a:extLst>
          </p:cNvPr>
          <p:cNvSpPr/>
          <p:nvPr/>
        </p:nvSpPr>
        <p:spPr>
          <a:xfrm rot="16200000">
            <a:off x="2476143" y="299194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30603" y="2991942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189564" y="299194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 rot="18921619">
            <a:off x="1045833" y="2371818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 rot="19028537">
            <a:off x="1656387" y="2260001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5972996" y="4151057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5621466" y="291669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DC0E1A-4026-4E51-B444-A2AA1EC23DF4}"/>
              </a:ext>
            </a:extLst>
          </p:cNvPr>
          <p:cNvSpPr txBox="1"/>
          <p:nvPr/>
        </p:nvSpPr>
        <p:spPr>
          <a:xfrm rot="19095891">
            <a:off x="2260972" y="2064215"/>
            <a:ext cx="199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Taches personnelles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CC7BA16-860D-4293-8075-FC7E0E2ADB32}"/>
              </a:ext>
            </a:extLst>
          </p:cNvPr>
          <p:cNvSpPr/>
          <p:nvPr/>
        </p:nvSpPr>
        <p:spPr>
          <a:xfrm>
            <a:off x="2974335" y="291876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5C5B391-8991-4DF8-AB7A-4AF7DEAE8DB5}"/>
              </a:ext>
            </a:extLst>
          </p:cNvPr>
          <p:cNvSpPr txBox="1"/>
          <p:nvPr/>
        </p:nvSpPr>
        <p:spPr>
          <a:xfrm>
            <a:off x="2538467" y="3466775"/>
            <a:ext cx="143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B7216C-B84F-47A0-96F8-77D97570434F}"/>
              </a:ext>
            </a:extLst>
          </p:cNvPr>
          <p:cNvSpPr txBox="1"/>
          <p:nvPr/>
        </p:nvSpPr>
        <p:spPr>
          <a:xfrm rot="18980234">
            <a:off x="3426014" y="2097411"/>
            <a:ext cx="169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1</a:t>
            </a:r>
            <a:r>
              <a:rPr lang="fr-FR" sz="1400" baseline="30000" dirty="0">
                <a:latin typeface="Eras Medium ITC" panose="020B0602030504020804" pitchFamily="34" charset="0"/>
              </a:rPr>
              <a:t>er </a:t>
            </a:r>
            <a:r>
              <a:rPr lang="fr-FR" sz="14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59B2C0-D027-40BD-A8EA-8FEDD6126FA6}"/>
              </a:ext>
            </a:extLst>
          </p:cNvPr>
          <p:cNvSpPr/>
          <p:nvPr/>
        </p:nvSpPr>
        <p:spPr>
          <a:xfrm rot="19045150">
            <a:off x="4040854" y="2065691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2</a:t>
            </a:r>
            <a:r>
              <a:rPr lang="fr-FR" sz="1400" baseline="30000" dirty="0">
                <a:latin typeface="Eras Medium ITC" panose="020B0602030504020804" pitchFamily="34" charset="0"/>
              </a:rPr>
              <a:t>ème </a:t>
            </a:r>
            <a:r>
              <a:rPr lang="fr-FR" sz="1400" dirty="0">
                <a:latin typeface="Eras Medium ITC" panose="020B0602030504020804" pitchFamily="34" charset="0"/>
              </a:rPr>
              <a:t>environnement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ou éteindre une LED correspondante dans la seconde selon l'état du capteur.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 via un système client socket.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Détecté l’ordre de fin de partie dans l’application de supervision via un système serveur socket.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programmation: 1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er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72" y="1479205"/>
            <a:ext cx="1848015" cy="104323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061511" y="2000822"/>
            <a:ext cx="2014861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>
            <a:off x="2059803" y="3697092"/>
            <a:ext cx="2925471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274" y="3011420"/>
            <a:ext cx="1310396" cy="1371344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621" y="4785400"/>
            <a:ext cx="1621232" cy="1215924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>
            <a:off x="2059803" y="5393362"/>
            <a:ext cx="444281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programmation: 2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ème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A4B7B-3AC9-472B-ACDE-911F989E5A7C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Windows 10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AC45F99-3F4B-43F2-847E-0B1D7F6500B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2061511" y="2000822"/>
            <a:ext cx="2042398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6DF09-2D06-4D7F-B0F1-90EBFEF5307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C#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6F52747-8EF2-40A0-A290-CE0CB2E386CA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2059803" y="3697092"/>
            <a:ext cx="29165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325F413-713C-4445-8CAC-E02EC8E183A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36D6EE-DAA3-4269-8743-4E572544F277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Visual Studio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4FEFD4-4B82-44C4-9F9C-3E0D6299D92F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2059803" y="5393362"/>
            <a:ext cx="444190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6C84D48-16C6-4FD7-BE2C-1C07A98FDEF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BC78B62-3682-468C-8D67-C407A7A8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" t="28765" r="18" b="32329"/>
          <a:stretch/>
        </p:blipFill>
        <p:spPr>
          <a:xfrm>
            <a:off x="4103909" y="1726785"/>
            <a:ext cx="2756146" cy="54807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803A2CC-8ADC-4CEC-9AEB-000504BB6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1" r="4944" b="3777"/>
          <a:stretch/>
        </p:blipFill>
        <p:spPr>
          <a:xfrm>
            <a:off x="4976381" y="2976179"/>
            <a:ext cx="1377121" cy="1441826"/>
          </a:xfrm>
          <a:prstGeom prst="rect">
            <a:avLst/>
          </a:prstGeom>
        </p:spPr>
      </p:pic>
      <p:pic>
        <p:nvPicPr>
          <p:cNvPr id="58" name="Image 57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B3798491-485E-4117-A472-0CA5D1B7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703" y="4525848"/>
            <a:ext cx="1726396" cy="17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51258"/>
                </a:solidFill>
                <a:latin typeface="Eras Medium ITC" panose="020B0602030504020804" pitchFamily="34" charset="0"/>
              </a:rPr>
              <a:t>Librairie</a:t>
            </a:r>
            <a:endParaRPr lang="fr-FR" sz="2800" b="1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71899-BAB1-4FE1-A456-5AC697088E0D}"/>
              </a:ext>
            </a:extLst>
          </p:cNvPr>
          <p:cNvSpPr/>
          <p:nvPr/>
        </p:nvSpPr>
        <p:spPr>
          <a:xfrm>
            <a:off x="367308" y="1122121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pi-rc522</a:t>
            </a:r>
            <a:r>
              <a:rPr lang="fr-FR" sz="1200" dirty="0">
                <a:solidFill>
                  <a:schemeClr val="tx1"/>
                </a:solidFill>
              </a:rPr>
              <a:t> est une librairie sous </a:t>
            </a:r>
            <a:r>
              <a:rPr lang="fr-FR" sz="1200" dirty="0">
                <a:solidFill>
                  <a:srgbClr val="A51258"/>
                </a:solidFill>
              </a:rPr>
              <a:t>licence MIT </a:t>
            </a:r>
            <a:r>
              <a:rPr lang="fr-FR" sz="1200" dirty="0">
                <a:solidFill>
                  <a:schemeClr val="tx1"/>
                </a:solidFill>
              </a:rPr>
              <a:t>pour le</a:t>
            </a:r>
            <a:r>
              <a:rPr lang="fr-FR" sz="1200" dirty="0">
                <a:solidFill>
                  <a:srgbClr val="A51258"/>
                </a:solidFill>
              </a:rPr>
              <a:t> Python</a:t>
            </a:r>
          </a:p>
        </p:txBody>
      </p:sp>
      <p:pic>
        <p:nvPicPr>
          <p:cNvPr id="6" name="Image 5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1476270C-68DA-4E1A-A34E-FB102FA0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53" y="944237"/>
            <a:ext cx="1486846" cy="110816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991D987-C960-4F9B-B5A3-ED2CD4D77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17310" y="1498320"/>
            <a:ext cx="1066743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Une image contenant moniteur, intérieur, écran, noir&#10;&#10;Description générée automatiquement">
            <a:extLst>
              <a:ext uri="{FF2B5EF4-FFF2-40B4-BE49-F238E27FC236}">
                <a16:creationId xmlns:a16="http://schemas.microsoft.com/office/drawing/2014/main" id="{78013C0C-D50E-4F62-A056-A002A217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25" y="4723757"/>
            <a:ext cx="4041872" cy="2024244"/>
          </a:xfrm>
          <a:prstGeom prst="rect">
            <a:avLst/>
          </a:prstGeom>
          <a:ln w="38100">
            <a:solidFill>
              <a:srgbClr val="A51258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0F7095-20DC-455F-BC6B-604E670A9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770" y="930917"/>
            <a:ext cx="4211613" cy="3601135"/>
          </a:xfrm>
          <a:prstGeom prst="rect">
            <a:avLst/>
          </a:prstGeom>
          <a:ln w="28575">
            <a:solidFill>
              <a:srgbClr val="A51258"/>
            </a:solidFill>
          </a:ln>
          <a:effectLst>
            <a:glow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D411F7-8FA0-48E4-817D-10CB94BCD191}"/>
              </a:ext>
            </a:extLst>
          </p:cNvPr>
          <p:cNvSpPr/>
          <p:nvPr/>
        </p:nvSpPr>
        <p:spPr>
          <a:xfrm>
            <a:off x="6450575" y="535967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Exemples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EA8D079-5BB8-4541-BAA5-902C067C3205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375576" y="4532052"/>
            <a:ext cx="1" cy="8276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D6E6A8-FC45-4AFC-AAC2-664A3ECDE1DF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4598597" y="5735879"/>
            <a:ext cx="18519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A38AC-578F-4101-BB2A-5429A32B752B}"/>
              </a:ext>
            </a:extLst>
          </p:cNvPr>
          <p:cNvSpPr/>
          <p:nvPr/>
        </p:nvSpPr>
        <p:spPr>
          <a:xfrm>
            <a:off x="367308" y="292293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Facilite </a:t>
            </a:r>
            <a:r>
              <a:rPr lang="fr-FR" sz="1200" dirty="0">
                <a:solidFill>
                  <a:schemeClr val="tx1"/>
                </a:solidFill>
              </a:rPr>
              <a:t>l’utilisation des lecteurs RFID RC-522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5957FC1-7DE0-4701-AB56-118B48A8946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292309" y="1874520"/>
            <a:ext cx="0" cy="104841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5E766C0-203C-4472-B192-90921138160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217310" y="3299139"/>
            <a:ext cx="4233265" cy="206054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0D42D-15DF-4ED4-BF05-4AA440D940B1}"/>
              </a:ext>
            </a:extLst>
          </p:cNvPr>
          <p:cNvSpPr/>
          <p:nvPr/>
        </p:nvSpPr>
        <p:spPr>
          <a:xfrm>
            <a:off x="3102475" y="2606485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« Logiciels libres </a:t>
            </a:r>
            <a:r>
              <a:rPr lang="fr-FR" sz="1200" dirty="0">
                <a:solidFill>
                  <a:schemeClr val="tx1"/>
                </a:solidFill>
              </a:rPr>
              <a:t>et</a:t>
            </a:r>
            <a:r>
              <a:rPr lang="fr-FR" sz="1200" dirty="0">
                <a:solidFill>
                  <a:srgbClr val="A51258"/>
                </a:solidFill>
              </a:rPr>
              <a:t> open source »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2066C5F-E3BB-4FDC-8651-5E634143B6B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027476" y="2052402"/>
            <a:ext cx="0" cy="554083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Câblage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2CECDA03-D18F-459D-A3E6-1C306067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03" y="859862"/>
            <a:ext cx="6717629" cy="59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9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781</TotalTime>
  <Words>383</Words>
  <Application>Microsoft Office PowerPoint</Application>
  <PresentationFormat>Grand écran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58</cp:revision>
  <dcterms:created xsi:type="dcterms:W3CDTF">2020-01-17T10:27:07Z</dcterms:created>
  <dcterms:modified xsi:type="dcterms:W3CDTF">2020-03-11T15:21:57Z</dcterms:modified>
</cp:coreProperties>
</file>