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3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Supervision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8" y="0"/>
            <a:ext cx="2019309" cy="5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9" y="143435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32</cp:revision>
  <dcterms:created xsi:type="dcterms:W3CDTF">2020-01-17T10:27:07Z</dcterms:created>
  <dcterms:modified xsi:type="dcterms:W3CDTF">2020-03-10T09:17:34Z</dcterms:modified>
</cp:coreProperties>
</file>