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5" r:id="rId9"/>
    <p:sldId id="263" r:id="rId10"/>
    <p:sldId id="264"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B39DB6-B7D1-441E-9DED-90392933E60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3C9CC1C-A5B8-40FF-A606-187110AC6B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D7760C4-DCEE-4755-B510-FF5DE12C0FD4}"/>
              </a:ext>
            </a:extLst>
          </p:cNvPr>
          <p:cNvSpPr>
            <a:spLocks noGrp="1"/>
          </p:cNvSpPr>
          <p:nvPr>
            <p:ph type="dt" sz="half" idx="10"/>
          </p:nvPr>
        </p:nvSpPr>
        <p:spPr/>
        <p:txBody>
          <a:bodyPr/>
          <a:lstStyle/>
          <a:p>
            <a:fld id="{285648DF-8793-4B83-9FEC-49F54CCA6733}" type="datetimeFigureOut">
              <a:rPr lang="fr-FR" smtClean="0"/>
              <a:t>17/01/2020</a:t>
            </a:fld>
            <a:endParaRPr lang="fr-FR"/>
          </a:p>
        </p:txBody>
      </p:sp>
      <p:sp>
        <p:nvSpPr>
          <p:cNvPr id="5" name="Espace réservé du pied de page 4">
            <a:extLst>
              <a:ext uri="{FF2B5EF4-FFF2-40B4-BE49-F238E27FC236}">
                <a16:creationId xmlns:a16="http://schemas.microsoft.com/office/drawing/2014/main" id="{CCC309F9-3731-4701-BC76-79620A87D65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0891AD9-5BA5-49BC-AF86-0CE761885561}"/>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3139228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1B17B8-AE18-44C7-A2DF-F4C5DC8A719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4887C17-D132-47AA-BACB-09869C5A83D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1D95FA0-5361-440D-A227-00B433F86474}"/>
              </a:ext>
            </a:extLst>
          </p:cNvPr>
          <p:cNvSpPr>
            <a:spLocks noGrp="1"/>
          </p:cNvSpPr>
          <p:nvPr>
            <p:ph type="dt" sz="half" idx="10"/>
          </p:nvPr>
        </p:nvSpPr>
        <p:spPr/>
        <p:txBody>
          <a:bodyPr/>
          <a:lstStyle/>
          <a:p>
            <a:fld id="{285648DF-8793-4B83-9FEC-49F54CCA6733}" type="datetimeFigureOut">
              <a:rPr lang="fr-FR" smtClean="0"/>
              <a:t>17/01/2020</a:t>
            </a:fld>
            <a:endParaRPr lang="fr-FR"/>
          </a:p>
        </p:txBody>
      </p:sp>
      <p:sp>
        <p:nvSpPr>
          <p:cNvPr id="5" name="Espace réservé du pied de page 4">
            <a:extLst>
              <a:ext uri="{FF2B5EF4-FFF2-40B4-BE49-F238E27FC236}">
                <a16:creationId xmlns:a16="http://schemas.microsoft.com/office/drawing/2014/main" id="{2B0F5486-5C23-4A73-998B-7615746762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7D14710-0C62-489B-B234-EAAA5EBF667D}"/>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1247111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FD0BF2F-3C47-4090-AAE9-249F2EAE614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EC687EB-D95E-4EC1-AAA7-90CEF9150BA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CD5B832-2A32-4FB3-B04B-6EE3F081ECE2}"/>
              </a:ext>
            </a:extLst>
          </p:cNvPr>
          <p:cNvSpPr>
            <a:spLocks noGrp="1"/>
          </p:cNvSpPr>
          <p:nvPr>
            <p:ph type="dt" sz="half" idx="10"/>
          </p:nvPr>
        </p:nvSpPr>
        <p:spPr/>
        <p:txBody>
          <a:bodyPr/>
          <a:lstStyle/>
          <a:p>
            <a:fld id="{285648DF-8793-4B83-9FEC-49F54CCA6733}" type="datetimeFigureOut">
              <a:rPr lang="fr-FR" smtClean="0"/>
              <a:t>17/01/2020</a:t>
            </a:fld>
            <a:endParaRPr lang="fr-FR"/>
          </a:p>
        </p:txBody>
      </p:sp>
      <p:sp>
        <p:nvSpPr>
          <p:cNvPr id="5" name="Espace réservé du pied de page 4">
            <a:extLst>
              <a:ext uri="{FF2B5EF4-FFF2-40B4-BE49-F238E27FC236}">
                <a16:creationId xmlns:a16="http://schemas.microsoft.com/office/drawing/2014/main" id="{EFB0CCDA-DEE5-4FA0-BFDD-B48BEAA54C8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C5F2B73-E554-4E4C-880E-E94966DC4719}"/>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61846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DAD817-212F-4F65-8BF6-DF69D6291E5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9A7F2A6-8962-417E-BEBB-77907C9BAA9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BC3B990-027B-4672-BA21-3B057042DEAF}"/>
              </a:ext>
            </a:extLst>
          </p:cNvPr>
          <p:cNvSpPr>
            <a:spLocks noGrp="1"/>
          </p:cNvSpPr>
          <p:nvPr>
            <p:ph type="dt" sz="half" idx="10"/>
          </p:nvPr>
        </p:nvSpPr>
        <p:spPr/>
        <p:txBody>
          <a:bodyPr/>
          <a:lstStyle/>
          <a:p>
            <a:fld id="{285648DF-8793-4B83-9FEC-49F54CCA6733}" type="datetimeFigureOut">
              <a:rPr lang="fr-FR" smtClean="0"/>
              <a:t>17/01/2020</a:t>
            </a:fld>
            <a:endParaRPr lang="fr-FR"/>
          </a:p>
        </p:txBody>
      </p:sp>
      <p:sp>
        <p:nvSpPr>
          <p:cNvPr id="5" name="Espace réservé du pied de page 4">
            <a:extLst>
              <a:ext uri="{FF2B5EF4-FFF2-40B4-BE49-F238E27FC236}">
                <a16:creationId xmlns:a16="http://schemas.microsoft.com/office/drawing/2014/main" id="{1FB2A07C-5FE3-4460-8578-02E52AB390C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87C98B-0C02-425D-8CD9-D45170908762}"/>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2857593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7717C4-F6BF-476B-80DA-28DD5DED7A3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8145FDA-7C4C-4026-AAA7-1550BAD2A3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CF41F93-C7EB-4D1E-B77C-20299597A91A}"/>
              </a:ext>
            </a:extLst>
          </p:cNvPr>
          <p:cNvSpPr>
            <a:spLocks noGrp="1"/>
          </p:cNvSpPr>
          <p:nvPr>
            <p:ph type="dt" sz="half" idx="10"/>
          </p:nvPr>
        </p:nvSpPr>
        <p:spPr/>
        <p:txBody>
          <a:bodyPr/>
          <a:lstStyle/>
          <a:p>
            <a:fld id="{285648DF-8793-4B83-9FEC-49F54CCA6733}" type="datetimeFigureOut">
              <a:rPr lang="fr-FR" smtClean="0"/>
              <a:t>17/01/2020</a:t>
            </a:fld>
            <a:endParaRPr lang="fr-FR"/>
          </a:p>
        </p:txBody>
      </p:sp>
      <p:sp>
        <p:nvSpPr>
          <p:cNvPr id="5" name="Espace réservé du pied de page 4">
            <a:extLst>
              <a:ext uri="{FF2B5EF4-FFF2-40B4-BE49-F238E27FC236}">
                <a16:creationId xmlns:a16="http://schemas.microsoft.com/office/drawing/2014/main" id="{F8C21880-8BD8-498B-9EF4-A690771F339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D2470E-D8A2-452B-BB26-D324D1C0CC0A}"/>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400584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749A76-B4B7-457F-AF54-FBBE957CC45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248AA2B-D5DE-4257-823B-069A48B62EE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536715A-9E27-4173-932E-1387FFDFB3F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4F3AA75-A285-498C-9CFA-30FFDDE12DC6}"/>
              </a:ext>
            </a:extLst>
          </p:cNvPr>
          <p:cNvSpPr>
            <a:spLocks noGrp="1"/>
          </p:cNvSpPr>
          <p:nvPr>
            <p:ph type="dt" sz="half" idx="10"/>
          </p:nvPr>
        </p:nvSpPr>
        <p:spPr/>
        <p:txBody>
          <a:bodyPr/>
          <a:lstStyle/>
          <a:p>
            <a:fld id="{285648DF-8793-4B83-9FEC-49F54CCA6733}" type="datetimeFigureOut">
              <a:rPr lang="fr-FR" smtClean="0"/>
              <a:t>17/01/2020</a:t>
            </a:fld>
            <a:endParaRPr lang="fr-FR"/>
          </a:p>
        </p:txBody>
      </p:sp>
      <p:sp>
        <p:nvSpPr>
          <p:cNvPr id="6" name="Espace réservé du pied de page 5">
            <a:extLst>
              <a:ext uri="{FF2B5EF4-FFF2-40B4-BE49-F238E27FC236}">
                <a16:creationId xmlns:a16="http://schemas.microsoft.com/office/drawing/2014/main" id="{C5E84220-A1B1-4FC4-878D-23C7B4CF570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19D46B0-C1CC-4D35-8D42-7FD82DEADE57}"/>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258085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C6DF4B-1E19-4EC6-9427-870D0D6B2D0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92242B0-4829-49EB-A608-43825CD427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A3A96D2-2308-4572-B0F6-9A8824778B5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35B4F6B-198F-4300-9365-45E05BFFAB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128C3A0-A545-4C33-B73E-A1447720993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9814FC6-7E21-435A-AFAD-39BC6E2DB9E0}"/>
              </a:ext>
            </a:extLst>
          </p:cNvPr>
          <p:cNvSpPr>
            <a:spLocks noGrp="1"/>
          </p:cNvSpPr>
          <p:nvPr>
            <p:ph type="dt" sz="half" idx="10"/>
          </p:nvPr>
        </p:nvSpPr>
        <p:spPr/>
        <p:txBody>
          <a:bodyPr/>
          <a:lstStyle/>
          <a:p>
            <a:fld id="{285648DF-8793-4B83-9FEC-49F54CCA6733}" type="datetimeFigureOut">
              <a:rPr lang="fr-FR" smtClean="0"/>
              <a:t>17/01/2020</a:t>
            </a:fld>
            <a:endParaRPr lang="fr-FR"/>
          </a:p>
        </p:txBody>
      </p:sp>
      <p:sp>
        <p:nvSpPr>
          <p:cNvPr id="8" name="Espace réservé du pied de page 7">
            <a:extLst>
              <a:ext uri="{FF2B5EF4-FFF2-40B4-BE49-F238E27FC236}">
                <a16:creationId xmlns:a16="http://schemas.microsoft.com/office/drawing/2014/main" id="{68D2A5A0-DF0C-47EC-9B2F-0FEBC7EF598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9F61EE6-DB79-4DE4-85BE-92EFF8009FEB}"/>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990883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FB082E-DCDA-4337-8893-9D12030B70D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68E7598-3221-478C-8C0C-4706913E5DA8}"/>
              </a:ext>
            </a:extLst>
          </p:cNvPr>
          <p:cNvSpPr>
            <a:spLocks noGrp="1"/>
          </p:cNvSpPr>
          <p:nvPr>
            <p:ph type="dt" sz="half" idx="10"/>
          </p:nvPr>
        </p:nvSpPr>
        <p:spPr/>
        <p:txBody>
          <a:bodyPr/>
          <a:lstStyle/>
          <a:p>
            <a:fld id="{285648DF-8793-4B83-9FEC-49F54CCA6733}" type="datetimeFigureOut">
              <a:rPr lang="fr-FR" smtClean="0"/>
              <a:t>17/01/2020</a:t>
            </a:fld>
            <a:endParaRPr lang="fr-FR"/>
          </a:p>
        </p:txBody>
      </p:sp>
      <p:sp>
        <p:nvSpPr>
          <p:cNvPr id="4" name="Espace réservé du pied de page 3">
            <a:extLst>
              <a:ext uri="{FF2B5EF4-FFF2-40B4-BE49-F238E27FC236}">
                <a16:creationId xmlns:a16="http://schemas.microsoft.com/office/drawing/2014/main" id="{89518AB9-EB38-4366-9547-EBD001BE1A4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D472EA5-D7E2-4382-9D89-6CDCB065ACC1}"/>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3931722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BC55D06-2399-437D-B4E1-B9E6BCB7416B}"/>
              </a:ext>
            </a:extLst>
          </p:cNvPr>
          <p:cNvSpPr>
            <a:spLocks noGrp="1"/>
          </p:cNvSpPr>
          <p:nvPr>
            <p:ph type="dt" sz="half" idx="10"/>
          </p:nvPr>
        </p:nvSpPr>
        <p:spPr/>
        <p:txBody>
          <a:bodyPr/>
          <a:lstStyle/>
          <a:p>
            <a:fld id="{285648DF-8793-4B83-9FEC-49F54CCA6733}" type="datetimeFigureOut">
              <a:rPr lang="fr-FR" smtClean="0"/>
              <a:t>17/01/2020</a:t>
            </a:fld>
            <a:endParaRPr lang="fr-FR"/>
          </a:p>
        </p:txBody>
      </p:sp>
      <p:sp>
        <p:nvSpPr>
          <p:cNvPr id="3" name="Espace réservé du pied de page 2">
            <a:extLst>
              <a:ext uri="{FF2B5EF4-FFF2-40B4-BE49-F238E27FC236}">
                <a16:creationId xmlns:a16="http://schemas.microsoft.com/office/drawing/2014/main" id="{E9BDFD3E-D585-4605-8283-C1C6EF43ECDD}"/>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D8D30F8-8267-4CBA-B14A-96265E8D7A9B}"/>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3877676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3EDDD1-EA68-4B6D-90C2-10D61868873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7E7B367-BD61-4EB0-AF4F-B9CEC1AE32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E877538-098D-4C43-947F-BB548FE4B4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8640234-8975-45D8-A56B-7E86E1183309}"/>
              </a:ext>
            </a:extLst>
          </p:cNvPr>
          <p:cNvSpPr>
            <a:spLocks noGrp="1"/>
          </p:cNvSpPr>
          <p:nvPr>
            <p:ph type="dt" sz="half" idx="10"/>
          </p:nvPr>
        </p:nvSpPr>
        <p:spPr/>
        <p:txBody>
          <a:bodyPr/>
          <a:lstStyle/>
          <a:p>
            <a:fld id="{285648DF-8793-4B83-9FEC-49F54CCA6733}" type="datetimeFigureOut">
              <a:rPr lang="fr-FR" smtClean="0"/>
              <a:t>17/01/2020</a:t>
            </a:fld>
            <a:endParaRPr lang="fr-FR"/>
          </a:p>
        </p:txBody>
      </p:sp>
      <p:sp>
        <p:nvSpPr>
          <p:cNvPr id="6" name="Espace réservé du pied de page 5">
            <a:extLst>
              <a:ext uri="{FF2B5EF4-FFF2-40B4-BE49-F238E27FC236}">
                <a16:creationId xmlns:a16="http://schemas.microsoft.com/office/drawing/2014/main" id="{21EDD1DA-1CB5-4937-BE3B-68D1F13B177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0B3F12A-EA8D-4810-92DF-DC8C81DFA87B}"/>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1644099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1CE42F-74E9-4628-9F05-0B029ECCB5F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CB39C41-7ECE-4728-8F71-F33C082E68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26529BE-AB12-4D81-A68F-B8B1A0A593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6076541-80D9-44DA-8DA7-4E3175F95334}"/>
              </a:ext>
            </a:extLst>
          </p:cNvPr>
          <p:cNvSpPr>
            <a:spLocks noGrp="1"/>
          </p:cNvSpPr>
          <p:nvPr>
            <p:ph type="dt" sz="half" idx="10"/>
          </p:nvPr>
        </p:nvSpPr>
        <p:spPr/>
        <p:txBody>
          <a:bodyPr/>
          <a:lstStyle/>
          <a:p>
            <a:fld id="{285648DF-8793-4B83-9FEC-49F54CCA6733}" type="datetimeFigureOut">
              <a:rPr lang="fr-FR" smtClean="0"/>
              <a:t>17/01/2020</a:t>
            </a:fld>
            <a:endParaRPr lang="fr-FR"/>
          </a:p>
        </p:txBody>
      </p:sp>
      <p:sp>
        <p:nvSpPr>
          <p:cNvPr id="6" name="Espace réservé du pied de page 5">
            <a:extLst>
              <a:ext uri="{FF2B5EF4-FFF2-40B4-BE49-F238E27FC236}">
                <a16:creationId xmlns:a16="http://schemas.microsoft.com/office/drawing/2014/main" id="{3B29A538-4EB2-413B-8A42-75486090954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CF2034D-9F12-4FE8-BA0E-8405C5220344}"/>
              </a:ext>
            </a:extLst>
          </p:cNvPr>
          <p:cNvSpPr>
            <a:spLocks noGrp="1"/>
          </p:cNvSpPr>
          <p:nvPr>
            <p:ph type="sldNum" sz="quarter" idx="12"/>
          </p:nvPr>
        </p:nvSpPr>
        <p:spPr/>
        <p:txBody>
          <a:bodyPr/>
          <a:lstStyle/>
          <a:p>
            <a:fld id="{B5461FF4-F6AF-48CD-9842-705C62E91E32}" type="slidenum">
              <a:rPr lang="fr-FR" smtClean="0"/>
              <a:t>‹N°›</a:t>
            </a:fld>
            <a:endParaRPr lang="fr-FR"/>
          </a:p>
        </p:txBody>
      </p:sp>
    </p:spTree>
    <p:extLst>
      <p:ext uri="{BB962C8B-B14F-4D97-AF65-F5344CB8AC3E}">
        <p14:creationId xmlns:p14="http://schemas.microsoft.com/office/powerpoint/2010/main" val="2364545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15C42AB-A95B-45CF-A122-A0C1439AED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1228E62-F9CC-4BBD-ACC1-45E4768944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AC12E7A-B8B4-4A41-9CBD-016AA63A02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5648DF-8793-4B83-9FEC-49F54CCA6733}" type="datetimeFigureOut">
              <a:rPr lang="fr-FR" smtClean="0"/>
              <a:t>17/01/2020</a:t>
            </a:fld>
            <a:endParaRPr lang="fr-FR"/>
          </a:p>
        </p:txBody>
      </p:sp>
      <p:sp>
        <p:nvSpPr>
          <p:cNvPr id="5" name="Espace réservé du pied de page 4">
            <a:extLst>
              <a:ext uri="{FF2B5EF4-FFF2-40B4-BE49-F238E27FC236}">
                <a16:creationId xmlns:a16="http://schemas.microsoft.com/office/drawing/2014/main" id="{14D6B029-716B-4890-81F8-5130685502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8600ACC-35FB-46F2-9345-32C9807293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461FF4-F6AF-48CD-9842-705C62E91E32}" type="slidenum">
              <a:rPr lang="fr-FR" smtClean="0"/>
              <a:t>‹N°›</a:t>
            </a:fld>
            <a:endParaRPr lang="fr-FR"/>
          </a:p>
        </p:txBody>
      </p:sp>
    </p:spTree>
    <p:extLst>
      <p:ext uri="{BB962C8B-B14F-4D97-AF65-F5344CB8AC3E}">
        <p14:creationId xmlns:p14="http://schemas.microsoft.com/office/powerpoint/2010/main" val="4226146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42BCEF-F8E6-4A85-8EF1-9E04676957A7}"/>
              </a:ext>
            </a:extLst>
          </p:cNvPr>
          <p:cNvSpPr>
            <a:spLocks noGrp="1"/>
          </p:cNvSpPr>
          <p:nvPr>
            <p:ph type="ctrTitle"/>
          </p:nvPr>
        </p:nvSpPr>
        <p:spPr/>
        <p:txBody>
          <a:bodyPr/>
          <a:lstStyle/>
          <a:p>
            <a:r>
              <a:rPr lang="fr-FR" dirty="0"/>
              <a:t>Projet </a:t>
            </a:r>
            <a:r>
              <a:rPr lang="fr-FR" dirty="0" err="1"/>
              <a:t>Théléton</a:t>
            </a:r>
            <a:endParaRPr lang="fr-FR" dirty="0"/>
          </a:p>
        </p:txBody>
      </p:sp>
      <p:sp>
        <p:nvSpPr>
          <p:cNvPr id="3" name="Sous-titre 2">
            <a:extLst>
              <a:ext uri="{FF2B5EF4-FFF2-40B4-BE49-F238E27FC236}">
                <a16:creationId xmlns:a16="http://schemas.microsoft.com/office/drawing/2014/main" id="{762C2E07-7328-44C8-AA6A-22382317EC75}"/>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839716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815C33-27CA-46F8-B45D-0EE2496DDFFB}"/>
              </a:ext>
            </a:extLst>
          </p:cNvPr>
          <p:cNvSpPr>
            <a:spLocks noGrp="1"/>
          </p:cNvSpPr>
          <p:nvPr>
            <p:ph type="title"/>
          </p:nvPr>
        </p:nvSpPr>
        <p:spPr/>
        <p:txBody>
          <a:bodyPr/>
          <a:lstStyle/>
          <a:p>
            <a:r>
              <a:rPr lang="fr-FR" dirty="0"/>
              <a:t>Afficher énigme sur écran LCD</a:t>
            </a:r>
          </a:p>
        </p:txBody>
      </p:sp>
      <p:sp>
        <p:nvSpPr>
          <p:cNvPr id="3" name="Espace réservé du contenu 2">
            <a:extLst>
              <a:ext uri="{FF2B5EF4-FFF2-40B4-BE49-F238E27FC236}">
                <a16:creationId xmlns:a16="http://schemas.microsoft.com/office/drawing/2014/main" id="{5396C607-568F-430D-B6D2-ADFCB04CC1E9}"/>
              </a:ext>
            </a:extLst>
          </p:cNvPr>
          <p:cNvSpPr>
            <a:spLocks noGrp="1"/>
          </p:cNvSpPr>
          <p:nvPr>
            <p:ph idx="1"/>
          </p:nvPr>
        </p:nvSpPr>
        <p:spPr>
          <a:xfrm>
            <a:off x="6331731" y="1690688"/>
            <a:ext cx="5257800" cy="4351338"/>
          </a:xfrm>
        </p:spPr>
        <p:txBody>
          <a:bodyPr/>
          <a:lstStyle/>
          <a:p>
            <a:r>
              <a:rPr lang="fr-FR" dirty="0"/>
              <a:t>Code de connexion avec librairie "</a:t>
            </a:r>
            <a:r>
              <a:rPr lang="fr-FR" dirty="0" err="1"/>
              <a:t>LiquidCrystal.h</a:t>
            </a:r>
            <a:r>
              <a:rPr lang="fr-FR" dirty="0"/>
              <a:t>"  </a:t>
            </a:r>
          </a:p>
          <a:p>
            <a:endParaRPr lang="fr-FR" dirty="0"/>
          </a:p>
        </p:txBody>
      </p:sp>
      <p:pic>
        <p:nvPicPr>
          <p:cNvPr id="4" name="Image 3">
            <a:extLst>
              <a:ext uri="{FF2B5EF4-FFF2-40B4-BE49-F238E27FC236}">
                <a16:creationId xmlns:a16="http://schemas.microsoft.com/office/drawing/2014/main" id="{80A49754-6566-43B8-BCFC-BFF6937AAD85}"/>
              </a:ext>
            </a:extLst>
          </p:cNvPr>
          <p:cNvPicPr/>
          <p:nvPr/>
        </p:nvPicPr>
        <p:blipFill>
          <a:blip r:embed="rId2">
            <a:extLst>
              <a:ext uri="{28A0092B-C50C-407E-A947-70E740481C1C}">
                <a14:useLocalDpi xmlns:a14="http://schemas.microsoft.com/office/drawing/2010/main" val="0"/>
              </a:ext>
            </a:extLst>
          </a:blip>
          <a:stretch>
            <a:fillRect/>
          </a:stretch>
        </p:blipFill>
        <p:spPr>
          <a:xfrm>
            <a:off x="685800" y="2276475"/>
            <a:ext cx="4781550" cy="2890837"/>
          </a:xfrm>
          <a:prstGeom prst="rect">
            <a:avLst/>
          </a:prstGeom>
        </p:spPr>
      </p:pic>
      <p:sp>
        <p:nvSpPr>
          <p:cNvPr id="5" name="Espace réservé du contenu 2">
            <a:extLst>
              <a:ext uri="{FF2B5EF4-FFF2-40B4-BE49-F238E27FC236}">
                <a16:creationId xmlns:a16="http://schemas.microsoft.com/office/drawing/2014/main" id="{CD2C8405-2947-40E1-A5DF-443AD096630C}"/>
              </a:ext>
            </a:extLst>
          </p:cNvPr>
          <p:cNvSpPr txBox="1">
            <a:spLocks/>
          </p:cNvSpPr>
          <p:nvPr/>
        </p:nvSpPr>
        <p:spPr>
          <a:xfrm>
            <a:off x="838200" y="1690688"/>
            <a:ext cx="5257800" cy="4995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Connecter Ecran LCD</a:t>
            </a:r>
          </a:p>
          <a:p>
            <a:endParaRPr lang="fr-FR" dirty="0"/>
          </a:p>
          <a:p>
            <a:endParaRPr lang="fr-FR" dirty="0"/>
          </a:p>
          <a:p>
            <a:endParaRPr lang="fr-FR" dirty="0"/>
          </a:p>
          <a:p>
            <a:endParaRPr lang="fr-FR" dirty="0"/>
          </a:p>
          <a:p>
            <a:endParaRPr lang="fr-FR" dirty="0"/>
          </a:p>
          <a:p>
            <a:endParaRPr lang="fr-FR" dirty="0"/>
          </a:p>
          <a:p>
            <a:endParaRPr lang="fr-FR" dirty="0"/>
          </a:p>
          <a:p>
            <a:r>
              <a:rPr lang="fr-FR" dirty="0"/>
              <a:t>Affichage de l’énigme sur l’</a:t>
            </a:r>
            <a:r>
              <a:rPr lang="fr-FR" dirty="0" err="1"/>
              <a:t>ecran</a:t>
            </a:r>
            <a:r>
              <a:rPr lang="fr-FR" dirty="0"/>
              <a:t> quand le code est bon</a:t>
            </a:r>
          </a:p>
          <a:p>
            <a:endParaRPr lang="fr-FR" dirty="0"/>
          </a:p>
        </p:txBody>
      </p:sp>
      <p:pic>
        <p:nvPicPr>
          <p:cNvPr id="7" name="Image 6">
            <a:extLst>
              <a:ext uri="{FF2B5EF4-FFF2-40B4-BE49-F238E27FC236}">
                <a16:creationId xmlns:a16="http://schemas.microsoft.com/office/drawing/2014/main" id="{44A14725-012F-4F38-9C9B-A92BD8D7E908}"/>
              </a:ext>
            </a:extLst>
          </p:cNvPr>
          <p:cNvPicPr>
            <a:picLocks noChangeAspect="1"/>
          </p:cNvPicPr>
          <p:nvPr/>
        </p:nvPicPr>
        <p:blipFill>
          <a:blip r:embed="rId3"/>
          <a:stretch>
            <a:fillRect/>
          </a:stretch>
        </p:blipFill>
        <p:spPr>
          <a:xfrm>
            <a:off x="5855481" y="2656682"/>
            <a:ext cx="5803119" cy="2929730"/>
          </a:xfrm>
          <a:prstGeom prst="rect">
            <a:avLst/>
          </a:prstGeom>
        </p:spPr>
      </p:pic>
    </p:spTree>
    <p:extLst>
      <p:ext uri="{BB962C8B-B14F-4D97-AF65-F5344CB8AC3E}">
        <p14:creationId xmlns:p14="http://schemas.microsoft.com/office/powerpoint/2010/main" val="1008696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83CF52-E4DC-4C15-AD89-FA5C0BF4C4C5}"/>
              </a:ext>
            </a:extLst>
          </p:cNvPr>
          <p:cNvSpPr>
            <a:spLocks noGrp="1"/>
          </p:cNvSpPr>
          <p:nvPr>
            <p:ph type="title"/>
          </p:nvPr>
        </p:nvSpPr>
        <p:spPr/>
        <p:txBody>
          <a:bodyPr/>
          <a:lstStyle/>
          <a:p>
            <a:r>
              <a:rPr lang="fr-FR" dirty="0"/>
              <a:t>Développement web </a:t>
            </a:r>
          </a:p>
        </p:txBody>
      </p:sp>
      <p:sp>
        <p:nvSpPr>
          <p:cNvPr id="3" name="Espace réservé du contenu 2">
            <a:extLst>
              <a:ext uri="{FF2B5EF4-FFF2-40B4-BE49-F238E27FC236}">
                <a16:creationId xmlns:a16="http://schemas.microsoft.com/office/drawing/2014/main" id="{F766B336-55E9-4348-A770-4AD8717C3BD1}"/>
              </a:ext>
            </a:extLst>
          </p:cNvPr>
          <p:cNvSpPr>
            <a:spLocks noGrp="1"/>
          </p:cNvSpPr>
          <p:nvPr>
            <p:ph idx="1"/>
          </p:nvPr>
        </p:nvSpPr>
        <p:spPr>
          <a:xfrm>
            <a:off x="838200" y="1609726"/>
            <a:ext cx="10515600" cy="4351338"/>
          </a:xfrm>
        </p:spPr>
        <p:txBody>
          <a:bodyPr/>
          <a:lstStyle/>
          <a:p>
            <a:pPr marL="571500" indent="-571500">
              <a:buFont typeface="+mj-lt"/>
              <a:buAutoNum type="romanUcPeriod"/>
            </a:pPr>
            <a:r>
              <a:rPr lang="fr-FR" dirty="0"/>
              <a:t>Page de connexion </a:t>
            </a:r>
          </a:p>
          <a:p>
            <a:pPr marL="571500" indent="-571500">
              <a:buFont typeface="+mj-lt"/>
              <a:buAutoNum type="romanUcPeriod"/>
            </a:pPr>
            <a:r>
              <a:rPr lang="fr-FR" dirty="0"/>
              <a:t>Gérer les comptes superviseurs</a:t>
            </a:r>
          </a:p>
          <a:p>
            <a:pPr marL="571500" indent="-571500">
              <a:buFont typeface="+mj-lt"/>
              <a:buAutoNum type="romanUcPeriod"/>
            </a:pPr>
            <a:r>
              <a:rPr lang="fr-FR" dirty="0"/>
              <a:t>Gérer les créneaux</a:t>
            </a:r>
          </a:p>
          <a:p>
            <a:pPr marL="571500" indent="-571500">
              <a:buFont typeface="+mj-lt"/>
              <a:buAutoNum type="romanUcPeriod"/>
            </a:pPr>
            <a:r>
              <a:rPr lang="fr-FR" dirty="0"/>
              <a:t>Réserver un créneau </a:t>
            </a:r>
          </a:p>
          <a:p>
            <a:pPr marL="571500" indent="-571500">
              <a:buFont typeface="+mj-lt"/>
              <a:buAutoNum type="romanUcPeriod"/>
            </a:pPr>
            <a:r>
              <a:rPr lang="fr-FR" dirty="0"/>
              <a:t>Base de données</a:t>
            </a:r>
          </a:p>
          <a:p>
            <a:pPr marL="571500" indent="-571500">
              <a:buFont typeface="+mj-lt"/>
              <a:buAutoNum type="romanUcPeriod"/>
            </a:pPr>
            <a:endParaRPr lang="fr-FR" dirty="0"/>
          </a:p>
        </p:txBody>
      </p:sp>
    </p:spTree>
    <p:extLst>
      <p:ext uri="{BB962C8B-B14F-4D97-AF65-F5344CB8AC3E}">
        <p14:creationId xmlns:p14="http://schemas.microsoft.com/office/powerpoint/2010/main" val="774714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1595D1-3C22-475A-98D6-EE1F4F320755}"/>
              </a:ext>
            </a:extLst>
          </p:cNvPr>
          <p:cNvSpPr>
            <a:spLocks noGrp="1"/>
          </p:cNvSpPr>
          <p:nvPr>
            <p:ph type="title"/>
          </p:nvPr>
        </p:nvSpPr>
        <p:spPr/>
        <p:txBody>
          <a:bodyPr/>
          <a:lstStyle/>
          <a:p>
            <a:r>
              <a:rPr lang="fr-FR" dirty="0"/>
              <a:t>Création comptes superviseurs et administrateur</a:t>
            </a:r>
          </a:p>
        </p:txBody>
      </p:sp>
      <p:pic>
        <p:nvPicPr>
          <p:cNvPr id="4" name="Image 3">
            <a:extLst>
              <a:ext uri="{FF2B5EF4-FFF2-40B4-BE49-F238E27FC236}">
                <a16:creationId xmlns:a16="http://schemas.microsoft.com/office/drawing/2014/main" id="{3DFE01C1-AC66-4577-8E6C-F6B671A0C6A0}"/>
              </a:ext>
            </a:extLst>
          </p:cNvPr>
          <p:cNvPicPr/>
          <p:nvPr/>
        </p:nvPicPr>
        <p:blipFill>
          <a:blip r:embed="rId2"/>
          <a:stretch>
            <a:fillRect/>
          </a:stretch>
        </p:blipFill>
        <p:spPr>
          <a:xfrm>
            <a:off x="533400" y="2560638"/>
            <a:ext cx="4155358" cy="2963861"/>
          </a:xfrm>
          <a:prstGeom prst="rect">
            <a:avLst/>
          </a:prstGeom>
        </p:spPr>
      </p:pic>
      <p:sp>
        <p:nvSpPr>
          <p:cNvPr id="5" name="Espace réservé du contenu 2">
            <a:extLst>
              <a:ext uri="{FF2B5EF4-FFF2-40B4-BE49-F238E27FC236}">
                <a16:creationId xmlns:a16="http://schemas.microsoft.com/office/drawing/2014/main" id="{77D1BCC5-92F2-445B-900D-462D1979C800}"/>
              </a:ext>
            </a:extLst>
          </p:cNvPr>
          <p:cNvSpPr txBox="1">
            <a:spLocks/>
          </p:cNvSpPr>
          <p:nvPr/>
        </p:nvSpPr>
        <p:spPr>
          <a:xfrm>
            <a:off x="762000" y="1978024"/>
            <a:ext cx="10137648" cy="5165726"/>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Créer une BDD 	</a:t>
            </a:r>
          </a:p>
          <a:p>
            <a:endParaRPr lang="fr-FR" dirty="0"/>
          </a:p>
          <a:p>
            <a:endParaRPr lang="fr-FR" dirty="0"/>
          </a:p>
          <a:p>
            <a:endParaRPr lang="fr-FR" dirty="0"/>
          </a:p>
          <a:p>
            <a:endParaRPr lang="fr-FR" dirty="0"/>
          </a:p>
          <a:p>
            <a:endParaRPr lang="fr-FR" dirty="0"/>
          </a:p>
          <a:p>
            <a:endParaRPr lang="fr-FR" dirty="0"/>
          </a:p>
          <a:p>
            <a:pPr marL="0" indent="0">
              <a:buNone/>
            </a:pPr>
            <a:endParaRPr lang="fr-FR" dirty="0"/>
          </a:p>
          <a:p>
            <a:r>
              <a:rPr lang="fr-FR" dirty="0"/>
              <a:t>Attribuer des privilèges sur SQL					</a:t>
            </a:r>
          </a:p>
          <a:p>
            <a:endParaRPr lang="fr-FR" dirty="0"/>
          </a:p>
        </p:txBody>
      </p:sp>
    </p:spTree>
    <p:extLst>
      <p:ext uri="{BB962C8B-B14F-4D97-AF65-F5344CB8AC3E}">
        <p14:creationId xmlns:p14="http://schemas.microsoft.com/office/powerpoint/2010/main" val="271797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CA5F5D-1935-41BC-BAA7-ECC021BF9A59}"/>
              </a:ext>
            </a:extLst>
          </p:cNvPr>
          <p:cNvSpPr>
            <a:spLocks noGrp="1"/>
          </p:cNvSpPr>
          <p:nvPr>
            <p:ph type="title"/>
          </p:nvPr>
        </p:nvSpPr>
        <p:spPr/>
        <p:txBody>
          <a:bodyPr/>
          <a:lstStyle/>
          <a:p>
            <a:r>
              <a:rPr lang="fr-FR" dirty="0"/>
              <a:t>Page de connexion pour superviseur </a:t>
            </a:r>
            <a:br>
              <a:rPr lang="fr-FR" dirty="0"/>
            </a:br>
            <a:endParaRPr lang="fr-FR" dirty="0"/>
          </a:p>
        </p:txBody>
      </p:sp>
      <p:sp>
        <p:nvSpPr>
          <p:cNvPr id="3" name="Espace réservé du contenu 2">
            <a:extLst>
              <a:ext uri="{FF2B5EF4-FFF2-40B4-BE49-F238E27FC236}">
                <a16:creationId xmlns:a16="http://schemas.microsoft.com/office/drawing/2014/main" id="{5B8B3A39-C9FC-41A3-BE08-0BA96D4F0E5F}"/>
              </a:ext>
            </a:extLst>
          </p:cNvPr>
          <p:cNvSpPr>
            <a:spLocks noGrp="1"/>
          </p:cNvSpPr>
          <p:nvPr>
            <p:ph idx="1"/>
          </p:nvPr>
        </p:nvSpPr>
        <p:spPr/>
        <p:txBody>
          <a:bodyPr/>
          <a:lstStyle/>
          <a:p>
            <a:r>
              <a:rPr lang="fr-FR" dirty="0"/>
              <a:t>S'il existe un membre qui a le même pseudonyme et le même mot de passe, alors on autorise la connexion et on peut créer les variables de session. Sinon, on renvoie une erreur indiquant que le pseudonyme ou le mot de passe est invalide.</a:t>
            </a:r>
          </a:p>
          <a:p>
            <a:r>
              <a:rPr lang="fr-FR" dirty="0"/>
              <a:t>Page de déconnexion </a:t>
            </a:r>
          </a:p>
        </p:txBody>
      </p:sp>
    </p:spTree>
    <p:extLst>
      <p:ext uri="{BB962C8B-B14F-4D97-AF65-F5344CB8AC3E}">
        <p14:creationId xmlns:p14="http://schemas.microsoft.com/office/powerpoint/2010/main" val="2517344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7AA003-83B1-472B-87E5-D56CE0C4984E}"/>
              </a:ext>
            </a:extLst>
          </p:cNvPr>
          <p:cNvSpPr>
            <a:spLocks noGrp="1"/>
          </p:cNvSpPr>
          <p:nvPr>
            <p:ph type="title"/>
          </p:nvPr>
        </p:nvSpPr>
        <p:spPr/>
        <p:txBody>
          <a:bodyPr/>
          <a:lstStyle/>
          <a:p>
            <a:r>
              <a:rPr lang="fr-FR" dirty="0"/>
              <a:t>Gérer et réserver un créneau </a:t>
            </a:r>
          </a:p>
        </p:txBody>
      </p:sp>
      <p:sp>
        <p:nvSpPr>
          <p:cNvPr id="3" name="Espace réservé du contenu 2">
            <a:extLst>
              <a:ext uri="{FF2B5EF4-FFF2-40B4-BE49-F238E27FC236}">
                <a16:creationId xmlns:a16="http://schemas.microsoft.com/office/drawing/2014/main" id="{340643B4-D5B5-43FC-97FE-B9156C52CEC2}"/>
              </a:ext>
            </a:extLst>
          </p:cNvPr>
          <p:cNvSpPr>
            <a:spLocks noGrp="1"/>
          </p:cNvSpPr>
          <p:nvPr>
            <p:ph idx="1"/>
          </p:nvPr>
        </p:nvSpPr>
        <p:spPr/>
        <p:txBody>
          <a:bodyPr/>
          <a:lstStyle/>
          <a:p>
            <a:r>
              <a:rPr lang="fr-FR" dirty="0"/>
              <a:t>Création d’une BDD avec Workbench et MySQL pour stocker les créneaux</a:t>
            </a:r>
          </a:p>
          <a:p>
            <a:endParaRPr lang="fr-FR" dirty="0"/>
          </a:p>
          <a:p>
            <a:endParaRPr lang="fr-FR" dirty="0"/>
          </a:p>
          <a:p>
            <a:endParaRPr lang="fr-FR" dirty="0"/>
          </a:p>
          <a:p>
            <a:endParaRPr lang="fr-FR" dirty="0"/>
          </a:p>
          <a:p>
            <a:r>
              <a:rPr lang="fr-FR" dirty="0"/>
              <a:t>Page de réservation sur le site et formulaire d’inscription (jours, mois, années, nom, nombre de joueurs et numéro de téléphone)</a:t>
            </a:r>
          </a:p>
          <a:p>
            <a:endParaRPr lang="fr-FR" dirty="0"/>
          </a:p>
          <a:p>
            <a:endParaRPr lang="fr-FR" dirty="0"/>
          </a:p>
          <a:p>
            <a:endParaRPr lang="fr-FR" dirty="0"/>
          </a:p>
          <a:p>
            <a:endParaRPr lang="fr-FR" dirty="0"/>
          </a:p>
        </p:txBody>
      </p:sp>
      <p:pic>
        <p:nvPicPr>
          <p:cNvPr id="4" name="Image 3">
            <a:extLst>
              <a:ext uri="{FF2B5EF4-FFF2-40B4-BE49-F238E27FC236}">
                <a16:creationId xmlns:a16="http://schemas.microsoft.com/office/drawing/2014/main" id="{A8089178-59A9-4B6D-8D6A-F854D0B0D8E7}"/>
              </a:ext>
            </a:extLst>
          </p:cNvPr>
          <p:cNvPicPr>
            <a:picLocks noChangeAspect="1"/>
          </p:cNvPicPr>
          <p:nvPr/>
        </p:nvPicPr>
        <p:blipFill>
          <a:blip r:embed="rId2"/>
          <a:stretch>
            <a:fillRect/>
          </a:stretch>
        </p:blipFill>
        <p:spPr>
          <a:xfrm>
            <a:off x="197219" y="2774553"/>
            <a:ext cx="11797562" cy="1653381"/>
          </a:xfrm>
          <a:prstGeom prst="rect">
            <a:avLst/>
          </a:prstGeom>
        </p:spPr>
      </p:pic>
    </p:spTree>
    <p:extLst>
      <p:ext uri="{BB962C8B-B14F-4D97-AF65-F5344CB8AC3E}">
        <p14:creationId xmlns:p14="http://schemas.microsoft.com/office/powerpoint/2010/main" val="4176381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A8A1C-2335-4F32-BEE7-BD87BCCD65A5}"/>
              </a:ext>
            </a:extLst>
          </p:cNvPr>
          <p:cNvSpPr>
            <a:spLocks noGrp="1"/>
          </p:cNvSpPr>
          <p:nvPr>
            <p:ph type="title"/>
          </p:nvPr>
        </p:nvSpPr>
        <p:spPr/>
        <p:txBody>
          <a:bodyPr/>
          <a:lstStyle/>
          <a:p>
            <a:r>
              <a:rPr lang="fr-FR" dirty="0"/>
              <a:t>Développement Arduino </a:t>
            </a:r>
          </a:p>
        </p:txBody>
      </p:sp>
      <p:sp>
        <p:nvSpPr>
          <p:cNvPr id="3" name="Espace réservé du contenu 2">
            <a:extLst>
              <a:ext uri="{FF2B5EF4-FFF2-40B4-BE49-F238E27FC236}">
                <a16:creationId xmlns:a16="http://schemas.microsoft.com/office/drawing/2014/main" id="{02C95C9E-D4FE-4A42-9CEC-D604F608B534}"/>
              </a:ext>
            </a:extLst>
          </p:cNvPr>
          <p:cNvSpPr>
            <a:spLocks noGrp="1"/>
          </p:cNvSpPr>
          <p:nvPr>
            <p:ph idx="1"/>
          </p:nvPr>
        </p:nvSpPr>
        <p:spPr/>
        <p:txBody>
          <a:bodyPr/>
          <a:lstStyle/>
          <a:p>
            <a:pPr marL="571500" indent="-571500">
              <a:buFont typeface="+mj-lt"/>
              <a:buAutoNum type="romanUcPeriod"/>
            </a:pPr>
            <a:r>
              <a:rPr lang="fr-FR" dirty="0"/>
              <a:t>Installation logiciel Arduino sur pc Windows</a:t>
            </a:r>
          </a:p>
          <a:p>
            <a:pPr marL="571500" indent="-571500">
              <a:buFont typeface="+mj-lt"/>
              <a:buAutoNum type="romanUcPeriod"/>
            </a:pPr>
            <a:r>
              <a:rPr lang="fr-FR" dirty="0"/>
              <a:t>Connecter pavé numérique</a:t>
            </a:r>
          </a:p>
          <a:p>
            <a:pPr marL="571500" indent="-571500">
              <a:buFont typeface="+mj-lt"/>
              <a:buAutoNum type="romanUcPeriod"/>
            </a:pPr>
            <a:r>
              <a:rPr lang="fr-FR" dirty="0"/>
              <a:t>Jouer la musique « au clair de la lune » sur buzzer</a:t>
            </a:r>
          </a:p>
          <a:p>
            <a:pPr marL="571500" indent="-571500">
              <a:buFont typeface="+mj-lt"/>
              <a:buAutoNum type="romanUcPeriod"/>
            </a:pPr>
            <a:r>
              <a:rPr lang="fr-FR" dirty="0"/>
              <a:t>Afficher énigme sur écran LCD</a:t>
            </a:r>
          </a:p>
          <a:p>
            <a:endParaRPr lang="fr-FR" dirty="0"/>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4118446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2023C2-BEDB-436D-97CF-BC8ADC1CC8E2}"/>
              </a:ext>
            </a:extLst>
          </p:cNvPr>
          <p:cNvSpPr>
            <a:spLocks noGrp="1"/>
          </p:cNvSpPr>
          <p:nvPr>
            <p:ph type="title"/>
          </p:nvPr>
        </p:nvSpPr>
        <p:spPr>
          <a:xfrm>
            <a:off x="838200" y="365125"/>
            <a:ext cx="10515600" cy="1325563"/>
          </a:xfrm>
        </p:spPr>
        <p:txBody>
          <a:bodyPr/>
          <a:lstStyle/>
          <a:p>
            <a:r>
              <a:rPr lang="fr-FR" dirty="0"/>
              <a:t>Pavé numérique</a:t>
            </a:r>
          </a:p>
        </p:txBody>
      </p:sp>
      <p:sp>
        <p:nvSpPr>
          <p:cNvPr id="3" name="Espace réservé du contenu 2">
            <a:extLst>
              <a:ext uri="{FF2B5EF4-FFF2-40B4-BE49-F238E27FC236}">
                <a16:creationId xmlns:a16="http://schemas.microsoft.com/office/drawing/2014/main" id="{904B715C-6651-416E-870B-2251CA8F93BF}"/>
              </a:ext>
            </a:extLst>
          </p:cNvPr>
          <p:cNvSpPr>
            <a:spLocks noGrp="1"/>
          </p:cNvSpPr>
          <p:nvPr>
            <p:ph idx="1"/>
          </p:nvPr>
        </p:nvSpPr>
        <p:spPr>
          <a:xfrm>
            <a:off x="838200" y="1825625"/>
            <a:ext cx="5562600" cy="4351338"/>
          </a:xfrm>
        </p:spPr>
        <p:txBody>
          <a:bodyPr/>
          <a:lstStyle/>
          <a:p>
            <a:r>
              <a:rPr lang="fr-FR" dirty="0"/>
              <a:t>Câblage du pavé numérique </a:t>
            </a:r>
          </a:p>
          <a:p>
            <a:endParaRPr lang="fr-FR" dirty="0"/>
          </a:p>
          <a:p>
            <a:endParaRPr lang="fr-FR" dirty="0"/>
          </a:p>
        </p:txBody>
      </p:sp>
      <p:sp>
        <p:nvSpPr>
          <p:cNvPr id="5" name="Espace réservé du contenu 2">
            <a:extLst>
              <a:ext uri="{FF2B5EF4-FFF2-40B4-BE49-F238E27FC236}">
                <a16:creationId xmlns:a16="http://schemas.microsoft.com/office/drawing/2014/main" id="{E43765E8-D5A6-4F8A-9612-A6F558ABA626}"/>
              </a:ext>
            </a:extLst>
          </p:cNvPr>
          <p:cNvSpPr txBox="1">
            <a:spLocks/>
          </p:cNvSpPr>
          <p:nvPr/>
        </p:nvSpPr>
        <p:spPr>
          <a:xfrm>
            <a:off x="5943600" y="1727200"/>
            <a:ext cx="611028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Code de connexion avec la bibliothèque &lt;</a:t>
            </a:r>
            <a:r>
              <a:rPr lang="fr-FR" dirty="0" err="1"/>
              <a:t>Keypad.h</a:t>
            </a:r>
            <a:r>
              <a:rPr lang="fr-FR" dirty="0"/>
              <a:t>&gt;</a:t>
            </a:r>
          </a:p>
          <a:p>
            <a:endParaRPr lang="fr-FR" dirty="0"/>
          </a:p>
          <a:p>
            <a:endParaRPr lang="fr-FR" dirty="0"/>
          </a:p>
          <a:p>
            <a:endParaRPr lang="fr-FR" dirty="0"/>
          </a:p>
          <a:p>
            <a:endParaRPr lang="fr-FR" dirty="0"/>
          </a:p>
          <a:p>
            <a:endParaRPr lang="fr-FR" dirty="0"/>
          </a:p>
        </p:txBody>
      </p:sp>
      <p:pic>
        <p:nvPicPr>
          <p:cNvPr id="6" name="Image 5">
            <a:extLst>
              <a:ext uri="{FF2B5EF4-FFF2-40B4-BE49-F238E27FC236}">
                <a16:creationId xmlns:a16="http://schemas.microsoft.com/office/drawing/2014/main" id="{09C2F48D-4203-4EB4-8427-A76FB9A051CF}"/>
              </a:ext>
            </a:extLst>
          </p:cNvPr>
          <p:cNvPicPr/>
          <p:nvPr/>
        </p:nvPicPr>
        <p:blipFill>
          <a:blip r:embed="rId2"/>
          <a:stretch>
            <a:fillRect/>
          </a:stretch>
        </p:blipFill>
        <p:spPr>
          <a:xfrm>
            <a:off x="1147762" y="2471103"/>
            <a:ext cx="3481388" cy="3840797"/>
          </a:xfrm>
          <a:prstGeom prst="rect">
            <a:avLst/>
          </a:prstGeom>
        </p:spPr>
      </p:pic>
      <p:pic>
        <p:nvPicPr>
          <p:cNvPr id="8" name="Image 7">
            <a:extLst>
              <a:ext uri="{FF2B5EF4-FFF2-40B4-BE49-F238E27FC236}">
                <a16:creationId xmlns:a16="http://schemas.microsoft.com/office/drawing/2014/main" id="{FCF5F39E-DA81-4FC1-AF36-E1E44F6DD0EE}"/>
              </a:ext>
            </a:extLst>
          </p:cNvPr>
          <p:cNvPicPr>
            <a:picLocks noChangeAspect="1"/>
          </p:cNvPicPr>
          <p:nvPr/>
        </p:nvPicPr>
        <p:blipFill>
          <a:blip r:embed="rId3"/>
          <a:stretch>
            <a:fillRect/>
          </a:stretch>
        </p:blipFill>
        <p:spPr>
          <a:xfrm>
            <a:off x="5898356" y="2814638"/>
            <a:ext cx="6200775" cy="3810000"/>
          </a:xfrm>
          <a:prstGeom prst="rect">
            <a:avLst/>
          </a:prstGeom>
        </p:spPr>
      </p:pic>
    </p:spTree>
    <p:extLst>
      <p:ext uri="{BB962C8B-B14F-4D97-AF65-F5344CB8AC3E}">
        <p14:creationId xmlns:p14="http://schemas.microsoft.com/office/powerpoint/2010/main" val="1966211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BDE754-166C-4671-9572-13628F49DEAC}"/>
              </a:ext>
            </a:extLst>
          </p:cNvPr>
          <p:cNvSpPr>
            <a:spLocks noGrp="1"/>
          </p:cNvSpPr>
          <p:nvPr>
            <p:ph type="title"/>
          </p:nvPr>
        </p:nvSpPr>
        <p:spPr/>
        <p:txBody>
          <a:bodyPr/>
          <a:lstStyle/>
          <a:p>
            <a:r>
              <a:rPr lang="fr-FR" dirty="0"/>
              <a:t>Activer le buzzer et afficher l’énigme sur l’écran</a:t>
            </a:r>
          </a:p>
        </p:txBody>
      </p:sp>
      <p:sp>
        <p:nvSpPr>
          <p:cNvPr id="3" name="Espace réservé du contenu 2">
            <a:extLst>
              <a:ext uri="{FF2B5EF4-FFF2-40B4-BE49-F238E27FC236}">
                <a16:creationId xmlns:a16="http://schemas.microsoft.com/office/drawing/2014/main" id="{2BE0022C-2F49-455C-9FB3-BD7284EDFFEE}"/>
              </a:ext>
            </a:extLst>
          </p:cNvPr>
          <p:cNvSpPr>
            <a:spLocks noGrp="1"/>
          </p:cNvSpPr>
          <p:nvPr>
            <p:ph idx="1"/>
          </p:nvPr>
        </p:nvSpPr>
        <p:spPr/>
        <p:txBody>
          <a:bodyPr/>
          <a:lstStyle/>
          <a:p>
            <a:r>
              <a:rPr lang="fr-FR" dirty="0"/>
              <a:t>Après la librairie &lt;</a:t>
            </a:r>
            <a:r>
              <a:rPr lang="fr-FR" dirty="0" err="1"/>
              <a:t>Keypad.h</a:t>
            </a:r>
            <a:r>
              <a:rPr lang="fr-FR" dirty="0"/>
              <a:t>&gt;, il faut ajouter la librairie &lt;</a:t>
            </a:r>
            <a:r>
              <a:rPr lang="fr-FR" dirty="0" err="1"/>
              <a:t>Password.h</a:t>
            </a:r>
            <a:r>
              <a:rPr lang="fr-FR" dirty="0"/>
              <a:t>&gt;</a:t>
            </a:r>
          </a:p>
          <a:p>
            <a:endParaRPr lang="fr-FR" dirty="0"/>
          </a:p>
          <a:p>
            <a:pPr marL="0" indent="0">
              <a:buNone/>
            </a:pPr>
            <a:endParaRPr lang="fr-FR" dirty="0"/>
          </a:p>
          <a:p>
            <a:endParaRPr lang="fr-FR" dirty="0"/>
          </a:p>
        </p:txBody>
      </p:sp>
    </p:spTree>
    <p:extLst>
      <p:ext uri="{BB962C8B-B14F-4D97-AF65-F5344CB8AC3E}">
        <p14:creationId xmlns:p14="http://schemas.microsoft.com/office/powerpoint/2010/main" val="3882804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C039D9-4E86-4ABD-8B65-C2D76AF11E11}"/>
              </a:ext>
            </a:extLst>
          </p:cNvPr>
          <p:cNvSpPr>
            <a:spLocks noGrp="1"/>
          </p:cNvSpPr>
          <p:nvPr>
            <p:ph type="title"/>
          </p:nvPr>
        </p:nvSpPr>
        <p:spPr/>
        <p:txBody>
          <a:bodyPr/>
          <a:lstStyle/>
          <a:p>
            <a:r>
              <a:rPr lang="fr-FR" dirty="0"/>
              <a:t>Jouer la musique « au clair de la lune » sur le buzzer </a:t>
            </a:r>
          </a:p>
        </p:txBody>
      </p:sp>
      <p:sp>
        <p:nvSpPr>
          <p:cNvPr id="3" name="Espace réservé du contenu 2">
            <a:extLst>
              <a:ext uri="{FF2B5EF4-FFF2-40B4-BE49-F238E27FC236}">
                <a16:creationId xmlns:a16="http://schemas.microsoft.com/office/drawing/2014/main" id="{5CDC2E93-2205-4255-A3F5-7490A507DCDC}"/>
              </a:ext>
            </a:extLst>
          </p:cNvPr>
          <p:cNvSpPr>
            <a:spLocks noGrp="1"/>
          </p:cNvSpPr>
          <p:nvPr>
            <p:ph idx="1"/>
          </p:nvPr>
        </p:nvSpPr>
        <p:spPr/>
        <p:txBody>
          <a:bodyPr/>
          <a:lstStyle/>
          <a:p>
            <a:r>
              <a:rPr lang="fr-FR" dirty="0"/>
              <a:t>Identifier les notes de musique </a:t>
            </a:r>
          </a:p>
          <a:p>
            <a:r>
              <a:rPr lang="fr-FR" dirty="0"/>
              <a:t>Identifier les fréquences pour chaque notes</a:t>
            </a:r>
          </a:p>
          <a:p>
            <a:r>
              <a:rPr lang="fr-FR" dirty="0"/>
              <a:t>Codage des constantes de fréquences et du tableau pour la mélodie.</a:t>
            </a:r>
          </a:p>
          <a:p>
            <a:r>
              <a:rPr lang="fr-FR" dirty="0"/>
              <a:t>Codage de la fonction de lecture de la mélodie </a:t>
            </a:r>
          </a:p>
          <a:p>
            <a:endParaRPr lang="fr-FR" dirty="0"/>
          </a:p>
          <a:p>
            <a:r>
              <a:rPr lang="fr-FR" dirty="0"/>
              <a:t>Lancement de la musique quand le code est bon</a:t>
            </a:r>
          </a:p>
        </p:txBody>
      </p:sp>
    </p:spTree>
    <p:extLst>
      <p:ext uri="{BB962C8B-B14F-4D97-AF65-F5344CB8AC3E}">
        <p14:creationId xmlns:p14="http://schemas.microsoft.com/office/powerpoint/2010/main" val="141304734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257</Words>
  <Application>Microsoft Office PowerPoint</Application>
  <PresentationFormat>Grand écran</PresentationFormat>
  <Paragraphs>64</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Calibri Light</vt:lpstr>
      <vt:lpstr>Thème Office</vt:lpstr>
      <vt:lpstr>Projet Théléton</vt:lpstr>
      <vt:lpstr>Développement web </vt:lpstr>
      <vt:lpstr>Création comptes superviseurs et administrateur</vt:lpstr>
      <vt:lpstr>Page de connexion pour superviseur  </vt:lpstr>
      <vt:lpstr>Gérer et réserver un créneau </vt:lpstr>
      <vt:lpstr>Développement Arduino </vt:lpstr>
      <vt:lpstr>Pavé numérique</vt:lpstr>
      <vt:lpstr>Activer le buzzer et afficher l’énigme sur l’écran</vt:lpstr>
      <vt:lpstr>Jouer la musique « au clair de la lune » sur le buzzer </vt:lpstr>
      <vt:lpstr>Afficher énigme sur écran LCD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Théléton</dc:title>
  <dc:creator>DOHIN Cyril</dc:creator>
  <cp:lastModifiedBy>DOHIN Cyril</cp:lastModifiedBy>
  <cp:revision>14</cp:revision>
  <dcterms:created xsi:type="dcterms:W3CDTF">2020-01-17T08:26:20Z</dcterms:created>
  <dcterms:modified xsi:type="dcterms:W3CDTF">2020-01-17T11:07:31Z</dcterms:modified>
</cp:coreProperties>
</file>