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E739289-D0DD-459F-BBAE-4B5FC8A278FD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0C8B8C-937D-4587-9FD1-E0CDFF6C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31" y="191332"/>
            <a:ext cx="7435500" cy="6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6B8A5BF-18F9-4648-B76F-BD1D124ABD54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C0008-5DAA-423C-8197-46FA89A1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0" y="25020"/>
            <a:ext cx="8525560" cy="66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D27D-BFB7-4F2A-A9D5-1419F9CD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6" y="945943"/>
            <a:ext cx="9965023" cy="5679636"/>
          </a:xfrm>
          <a:prstGeom prst="rect">
            <a:avLst/>
          </a:prstGeom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6586D0-A8E1-452F-A45B-75E80C1B34C3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8" y="780109"/>
            <a:ext cx="9214227" cy="593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1068</Words>
  <Application>Microsoft Office PowerPoint</Application>
  <PresentationFormat>Grand écran</PresentationFormat>
  <Paragraphs>394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53</cp:revision>
  <dcterms:created xsi:type="dcterms:W3CDTF">2020-01-17T10:27:07Z</dcterms:created>
  <dcterms:modified xsi:type="dcterms:W3CDTF">2020-03-13T08:07:37Z</dcterms:modified>
</cp:coreProperties>
</file>