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3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 err="1">
                <a:solidFill>
                  <a:srgbClr val="A41258"/>
                </a:solidFill>
                <a:latin typeface="Eras Medium ITC" panose="020B0602030504020804" pitchFamily="34" charset="0"/>
              </a:rPr>
              <a:t>Supervision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69323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71" y="71717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69717-E633-4EC8-B3A1-6EC9DF21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8" y="802102"/>
            <a:ext cx="9539303" cy="591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223</Words>
  <Application>Microsoft Office PowerPoint</Application>
  <PresentationFormat>Grand écran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25</cp:revision>
  <dcterms:created xsi:type="dcterms:W3CDTF">2020-01-17T10:27:07Z</dcterms:created>
  <dcterms:modified xsi:type="dcterms:W3CDTF">2020-03-06T15:19:43Z</dcterms:modified>
</cp:coreProperties>
</file>