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séquence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</a:t>
            </a:r>
            <a:r>
              <a:rPr lang="fr-FR"/>
              <a:t>du réseau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6BB06C-BC51-4BDC-8D2F-B2AAB8BAEFC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projet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Schématisation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globale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43696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A0B900-94D3-44A9-A462-A4EE245E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7" y="1220653"/>
            <a:ext cx="8624126" cy="55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Envoie d’un message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043A68-49AD-4B17-A66C-CEDE708F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86" y="1220653"/>
            <a:ext cx="8570796" cy="56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08F633-2131-4DF7-99CF-8F105CAF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666875"/>
            <a:ext cx="9196607" cy="46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89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9</cp:revision>
  <dcterms:created xsi:type="dcterms:W3CDTF">2020-01-17T10:27:07Z</dcterms:created>
  <dcterms:modified xsi:type="dcterms:W3CDTF">2020-01-22T15:15:19Z</dcterms:modified>
</cp:coreProperties>
</file>