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90" r:id="rId9"/>
    <p:sldId id="274" r:id="rId10"/>
    <p:sldId id="273" r:id="rId11"/>
    <p:sldId id="272" r:id="rId12"/>
    <p:sldId id="277" r:id="rId13"/>
    <p:sldId id="279" r:id="rId14"/>
    <p:sldId id="289" r:id="rId15"/>
    <p:sldId id="278" r:id="rId16"/>
    <p:sldId id="280" r:id="rId17"/>
    <p:sldId id="281" r:id="rId18"/>
    <p:sldId id="286" r:id="rId19"/>
    <p:sldId id="263" r:id="rId20"/>
    <p:sldId id="291" r:id="rId21"/>
    <p:sldId id="268" r:id="rId22"/>
    <p:sldId id="264" r:id="rId23"/>
    <p:sldId id="265" r:id="rId24"/>
    <p:sldId id="282" r:id="rId25"/>
    <p:sldId id="288" r:id="rId26"/>
    <p:sldId id="283" r:id="rId27"/>
    <p:sldId id="275" r:id="rId28"/>
    <p:sldId id="28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A8135A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224" autoAdjust="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 err="1"/>
            <a:t>Netbeans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r>
            <a:rPr lang="fr-FR" sz="1800" dirty="0"/>
            <a:t>Simple, intuitif, gratuit, multiplateforme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3048" custLinFactNeighborY="2491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95CD0-0F7A-415E-95C8-2A33BAEA1A99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76BE8BC5-B66A-4CC4-8B6E-A8A84CC5139F}">
      <dgm:prSet phldrT="[Texte]" custT="1"/>
      <dgm:spPr/>
      <dgm:t>
        <a:bodyPr/>
        <a:lstStyle/>
        <a:p>
          <a:r>
            <a:rPr lang="fr-FR" sz="2000" dirty="0"/>
            <a:t>Carte Arduino </a:t>
          </a:r>
          <a:r>
            <a:rPr lang="fr-FR" sz="2000" dirty="0" err="1"/>
            <a:t>Uno</a:t>
          </a:r>
          <a:endParaRPr lang="fr-FR" sz="3600" dirty="0"/>
        </a:p>
      </dgm:t>
    </dgm:pt>
    <dgm:pt modelId="{EFB96408-23C9-40E4-98B8-0767BA96DC9D}" type="parTrans" cxnId="{C925DD06-D57A-498A-A280-5EB74B756EFE}">
      <dgm:prSet/>
      <dgm:spPr/>
      <dgm:t>
        <a:bodyPr/>
        <a:lstStyle/>
        <a:p>
          <a:endParaRPr lang="fr-FR"/>
        </a:p>
      </dgm:t>
    </dgm:pt>
    <dgm:pt modelId="{60E60DF0-EB37-477E-8E95-BFA026FBC1BB}" type="sibTrans" cxnId="{C925DD06-D57A-498A-A280-5EB74B756EFE}">
      <dgm:prSet/>
      <dgm:spPr/>
      <dgm:t>
        <a:bodyPr/>
        <a:lstStyle/>
        <a:p>
          <a:endParaRPr lang="fr-FR"/>
        </a:p>
      </dgm:t>
    </dgm:pt>
    <dgm:pt modelId="{A4050439-ED4C-4AF1-A31D-5BB2337E0510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</dgm:t>
    </dgm:pt>
    <dgm:pt modelId="{795854F4-FD6F-4A17-ACEA-07FAB17EE7EC}" type="parTrans" cxnId="{E1118D15-54B8-42D2-A08F-6458BDBA5131}">
      <dgm:prSet/>
      <dgm:spPr/>
      <dgm:t>
        <a:bodyPr/>
        <a:lstStyle/>
        <a:p>
          <a:endParaRPr lang="fr-FR"/>
        </a:p>
      </dgm:t>
    </dgm:pt>
    <dgm:pt modelId="{B6DA3FF4-D3F3-4BCF-925A-D2172606D032}" type="sibTrans" cxnId="{E1118D15-54B8-42D2-A08F-6458BDBA5131}">
      <dgm:prSet/>
      <dgm:spPr/>
      <dgm:t>
        <a:bodyPr/>
        <a:lstStyle/>
        <a:p>
          <a:endParaRPr lang="fr-FR"/>
        </a:p>
      </dgm:t>
    </dgm:pt>
    <dgm:pt modelId="{BFB6DF39-CD5E-43D9-9A0B-DA43837CC1EF}">
      <dgm:prSet/>
      <dgm:spPr/>
      <dgm:t>
        <a:bodyPr/>
        <a:lstStyle/>
        <a:p>
          <a:endParaRPr lang="fr-FR" sz="3600" kern="1200" dirty="0"/>
        </a:p>
      </dgm:t>
    </dgm:pt>
    <dgm:pt modelId="{F4497785-E2E5-48AA-815C-FF9021F00536}" type="parTrans" cxnId="{EB6FFBE7-F7ED-4E57-8A56-9B6EDF16BD53}">
      <dgm:prSet/>
      <dgm:spPr/>
      <dgm:t>
        <a:bodyPr/>
        <a:lstStyle/>
        <a:p>
          <a:endParaRPr lang="fr-FR"/>
        </a:p>
      </dgm:t>
    </dgm:pt>
    <dgm:pt modelId="{21D8BF78-5A4B-4A0E-8542-3BCBC3BFC48F}" type="sibTrans" cxnId="{EB6FFBE7-F7ED-4E57-8A56-9B6EDF16BD53}">
      <dgm:prSet/>
      <dgm:spPr/>
      <dgm:t>
        <a:bodyPr/>
        <a:lstStyle/>
        <a:p>
          <a:endParaRPr lang="fr-FR"/>
        </a:p>
      </dgm:t>
    </dgm:pt>
    <dgm:pt modelId="{250B6E9C-50C7-4806-99D0-8BC8D588BA92}">
      <dgm:prSet phldrT="[Texte]" custT="1"/>
      <dgm:spPr/>
      <dgm:t>
        <a:bodyPr/>
        <a:lstStyle/>
        <a:p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</dgm:t>
    </dgm:pt>
    <dgm:pt modelId="{E7569C33-962B-4170-8363-61FE68640411}" type="parTrans" cxnId="{EE15E70B-F12A-48A8-8950-9496346F09E6}">
      <dgm:prSet/>
      <dgm:spPr/>
      <dgm:t>
        <a:bodyPr/>
        <a:lstStyle/>
        <a:p>
          <a:endParaRPr lang="fr-FR"/>
        </a:p>
      </dgm:t>
    </dgm:pt>
    <dgm:pt modelId="{3EB14C1C-535F-40C0-939B-604C18D8243B}" type="sibTrans" cxnId="{EE15E70B-F12A-48A8-8950-9496346F09E6}">
      <dgm:prSet/>
      <dgm:spPr/>
      <dgm:t>
        <a:bodyPr/>
        <a:lstStyle/>
        <a:p>
          <a:endParaRPr lang="fr-FR"/>
        </a:p>
      </dgm:t>
    </dgm:pt>
    <dgm:pt modelId="{619FBC4A-1B48-400A-B153-6CB1E9485237}">
      <dgm:prSet phldrT="[Texte]" custT="1"/>
      <dgm:spPr/>
      <dgm:t>
        <a:bodyPr/>
        <a:lstStyle/>
        <a:p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2B6726AD-D1A9-4984-9372-A6E09D8572E2}" type="parTrans" cxnId="{F17D2278-9599-4F8E-AD1B-AD411FA5111F}">
      <dgm:prSet/>
      <dgm:spPr/>
      <dgm:t>
        <a:bodyPr/>
        <a:lstStyle/>
        <a:p>
          <a:endParaRPr lang="fr-FR"/>
        </a:p>
      </dgm:t>
    </dgm:pt>
    <dgm:pt modelId="{B59761A5-6579-4972-8FDF-F0DCF9751DA2}" type="sibTrans" cxnId="{F17D2278-9599-4F8E-AD1B-AD411FA5111F}">
      <dgm:prSet/>
      <dgm:spPr/>
      <dgm:t>
        <a:bodyPr/>
        <a:lstStyle/>
        <a:p>
          <a:endParaRPr lang="fr-FR"/>
        </a:p>
      </dgm:t>
    </dgm:pt>
    <dgm:pt modelId="{36EE4E65-D195-4A9B-9DAD-F4CC52B92383}">
      <dgm:prSet phldrT="[Texte]" custT="1"/>
      <dgm:spPr/>
      <dgm:t>
        <a:bodyPr/>
        <a:lstStyle/>
        <a:p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598EABFF-3A14-4E38-9BEB-1EDE644FF9ED}" type="parTrans" cxnId="{0ABCBB79-3808-442B-B6A1-36619170BD59}">
      <dgm:prSet/>
      <dgm:spPr/>
      <dgm:t>
        <a:bodyPr/>
        <a:lstStyle/>
        <a:p>
          <a:endParaRPr lang="fr-FR"/>
        </a:p>
      </dgm:t>
    </dgm:pt>
    <dgm:pt modelId="{F51D28BC-4E6E-4227-BE3E-E64649B32452}" type="sibTrans" cxnId="{0ABCBB79-3808-442B-B6A1-36619170BD59}">
      <dgm:prSet/>
      <dgm:spPr/>
      <dgm:t>
        <a:bodyPr/>
        <a:lstStyle/>
        <a:p>
          <a:endParaRPr lang="fr-FR"/>
        </a:p>
      </dgm:t>
    </dgm:pt>
    <dgm:pt modelId="{C714C992-337E-46E4-89FA-17EE78265C74}">
      <dgm:prSet phldrT="[Texte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gm:t>
    </dgm:pt>
    <dgm:pt modelId="{D74BF652-78C4-43B2-A3A2-6E6EF154347E}" type="sibTrans" cxnId="{4C8DB81A-8134-46B1-9975-A1ADCDD2613C}">
      <dgm:prSet/>
      <dgm:spPr/>
      <dgm:t>
        <a:bodyPr/>
        <a:lstStyle/>
        <a:p>
          <a:endParaRPr lang="fr-FR"/>
        </a:p>
      </dgm:t>
    </dgm:pt>
    <dgm:pt modelId="{53093080-ADD0-4352-BDED-7535878C347D}" type="parTrans" cxnId="{4C8DB81A-8134-46B1-9975-A1ADCDD2613C}">
      <dgm:prSet/>
      <dgm:spPr/>
      <dgm:t>
        <a:bodyPr/>
        <a:lstStyle/>
        <a:p>
          <a:endParaRPr lang="fr-FR"/>
        </a:p>
      </dgm:t>
    </dgm:pt>
    <dgm:pt modelId="{11E3C531-0F29-41AF-ADAC-A6608BEB4186}">
      <dgm:prSet phldrT="[Texte]" custT="1"/>
      <dgm:spPr/>
      <dgm:t>
        <a:bodyPr/>
        <a:lstStyle/>
        <a:p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gm:t>
    </dgm:pt>
    <dgm:pt modelId="{03A717A6-645F-4045-9063-81946A0CDEEB}" type="sibTrans" cxnId="{7B3972E8-9BD9-4AB1-8E01-58002383933A}">
      <dgm:prSet/>
      <dgm:spPr/>
      <dgm:t>
        <a:bodyPr/>
        <a:lstStyle/>
        <a:p>
          <a:endParaRPr lang="fr-FR"/>
        </a:p>
      </dgm:t>
    </dgm:pt>
    <dgm:pt modelId="{83937DD0-823E-44D0-9626-D8D81EF646E4}" type="parTrans" cxnId="{7B3972E8-9BD9-4AB1-8E01-58002383933A}">
      <dgm:prSet/>
      <dgm:spPr/>
      <dgm:t>
        <a:bodyPr/>
        <a:lstStyle/>
        <a:p>
          <a:endParaRPr lang="fr-FR"/>
        </a:p>
      </dgm:t>
    </dgm:pt>
    <dgm:pt modelId="{037FCA3A-6CC2-49DC-B350-DF942D70AD57}" type="pres">
      <dgm:prSet presAssocID="{EC495CD0-0F7A-415E-95C8-2A33BAEA1A99}" presName="Name0" presStyleCnt="0">
        <dgm:presLayoutVars>
          <dgm:dir/>
        </dgm:presLayoutVars>
      </dgm:prSet>
      <dgm:spPr/>
    </dgm:pt>
    <dgm:pt modelId="{6BFFE4DD-197A-47B8-ACB5-3CB126673E5A}" type="pres">
      <dgm:prSet presAssocID="{76BE8BC5-B66A-4CC4-8B6E-A8A84CC5139F}" presName="composite" presStyleCnt="0"/>
      <dgm:spPr/>
    </dgm:pt>
    <dgm:pt modelId="{6B8D4AD6-319B-41DD-A2E7-22581DD129B6}" type="pres">
      <dgm:prSet presAssocID="{76BE8BC5-B66A-4CC4-8B6E-A8A84CC5139F}" presName="Accent" presStyleLbl="alignAcc1" presStyleIdx="0" presStyleCnt="2"/>
      <dgm:spPr/>
    </dgm:pt>
    <dgm:pt modelId="{9B5A5693-8A82-45D8-896E-4B2922AC6669}" type="pres">
      <dgm:prSet presAssocID="{76BE8BC5-B66A-4CC4-8B6E-A8A84CC5139F}" presName="Image" presStyleLbl="node1" presStyleIdx="0" presStyleCnt="2"/>
      <dgm:spPr/>
    </dgm:pt>
    <dgm:pt modelId="{BDE32922-6F61-4D8A-AEA4-9A86FC08B2AA}" type="pres">
      <dgm:prSet presAssocID="{76BE8BC5-B66A-4CC4-8B6E-A8A84CC5139F}" presName="Child" presStyleLbl="revTx" presStyleIdx="0" presStyleCnt="2" custScaleX="131090" custLinFactNeighborX="12284" custLinFactNeighborY="105">
        <dgm:presLayoutVars>
          <dgm:bulletEnabled val="1"/>
        </dgm:presLayoutVars>
      </dgm:prSet>
      <dgm:spPr/>
    </dgm:pt>
    <dgm:pt modelId="{3B7E3D42-91FD-4E3A-AD2D-B52A98EAD9C9}" type="pres">
      <dgm:prSet presAssocID="{76BE8BC5-B66A-4CC4-8B6E-A8A84CC5139F}" presName="Parent" presStyleLbl="alignNode1" presStyleIdx="0" presStyleCnt="2">
        <dgm:presLayoutVars>
          <dgm:bulletEnabled val="1"/>
        </dgm:presLayoutVars>
      </dgm:prSet>
      <dgm:spPr/>
    </dgm:pt>
    <dgm:pt modelId="{9D51D8DE-DF1D-43C7-B227-9D4970792896}" type="pres">
      <dgm:prSet presAssocID="{60E60DF0-EB37-477E-8E95-BFA026FBC1BB}" presName="sibTrans" presStyleCnt="0"/>
      <dgm:spPr/>
    </dgm:pt>
    <dgm:pt modelId="{E2E397CC-B355-43A4-AA5F-7B8CE1A76B08}" type="pres">
      <dgm:prSet presAssocID="{11E3C531-0F29-41AF-ADAC-A6608BEB4186}" presName="composite" presStyleCnt="0"/>
      <dgm:spPr/>
    </dgm:pt>
    <dgm:pt modelId="{1B702688-67C2-40DD-AD56-CDEC6F269C9A}" type="pres">
      <dgm:prSet presAssocID="{11E3C531-0F29-41AF-ADAC-A6608BEB4186}" presName="Accent" presStyleLbl="alignAcc1" presStyleIdx="1" presStyleCnt="2"/>
      <dgm:spPr/>
    </dgm:pt>
    <dgm:pt modelId="{CC130716-F18A-4FD8-88AF-4E00C2B13F27}" type="pres">
      <dgm:prSet presAssocID="{11E3C531-0F29-41AF-ADAC-A6608BEB4186}" presName="Image" presStyleLbl="node1" presStyleIdx="1" presStyleCnt="2"/>
      <dgm:spPr/>
    </dgm:pt>
    <dgm:pt modelId="{FECA3DFB-0B67-4D26-8BA2-E5787C3B6603}" type="pres">
      <dgm:prSet presAssocID="{11E3C531-0F29-41AF-ADAC-A6608BEB4186}" presName="Child" presStyleLbl="revTx" presStyleIdx="1" presStyleCnt="2" custScaleX="132383" custLinFactNeighborX="12715" custLinFactNeighborY="-579">
        <dgm:presLayoutVars>
          <dgm:bulletEnabled val="1"/>
        </dgm:presLayoutVars>
      </dgm:prSet>
      <dgm:spPr/>
    </dgm:pt>
    <dgm:pt modelId="{973306D8-4216-4BD0-9B7F-1C2F08402BC0}" type="pres">
      <dgm:prSet presAssocID="{11E3C531-0F29-41AF-ADAC-A6608BEB4186}" presName="Parent" presStyleLbl="alignNode1" presStyleIdx="1" presStyleCnt="2">
        <dgm:presLayoutVars>
          <dgm:bulletEnabled val="1"/>
        </dgm:presLayoutVars>
      </dgm:prSet>
      <dgm:spPr/>
    </dgm:pt>
  </dgm:ptLst>
  <dgm:cxnLst>
    <dgm:cxn modelId="{6F733002-6C9C-4AFE-9686-DB9500C3E091}" type="presOf" srcId="{C714C992-337E-46E4-89FA-17EE78265C74}" destId="{FECA3DFB-0B67-4D26-8BA2-E5787C3B6603}" srcOrd="0" destOrd="0" presId="urn:microsoft.com/office/officeart/2008/layout/TitlePictureLineup"/>
    <dgm:cxn modelId="{C2BBC102-E402-4E71-BF9C-84550521B88E}" type="presOf" srcId="{EC495CD0-0F7A-415E-95C8-2A33BAEA1A99}" destId="{037FCA3A-6CC2-49DC-B350-DF942D70AD57}" srcOrd="0" destOrd="0" presId="urn:microsoft.com/office/officeart/2008/layout/TitlePictureLineup"/>
    <dgm:cxn modelId="{C925DD06-D57A-498A-A280-5EB74B756EFE}" srcId="{EC495CD0-0F7A-415E-95C8-2A33BAEA1A99}" destId="{76BE8BC5-B66A-4CC4-8B6E-A8A84CC5139F}" srcOrd="0" destOrd="0" parTransId="{EFB96408-23C9-40E4-98B8-0767BA96DC9D}" sibTransId="{60E60DF0-EB37-477E-8E95-BFA026FBC1BB}"/>
    <dgm:cxn modelId="{EE15E70B-F12A-48A8-8950-9496346F09E6}" srcId="{76BE8BC5-B66A-4CC4-8B6E-A8A84CC5139F}" destId="{250B6E9C-50C7-4806-99D0-8BC8D588BA92}" srcOrd="1" destOrd="0" parTransId="{E7569C33-962B-4170-8363-61FE68640411}" sibTransId="{3EB14C1C-535F-40C0-939B-604C18D8243B}"/>
    <dgm:cxn modelId="{E1118D15-54B8-42D2-A08F-6458BDBA5131}" srcId="{76BE8BC5-B66A-4CC4-8B6E-A8A84CC5139F}" destId="{A4050439-ED4C-4AF1-A31D-5BB2337E0510}" srcOrd="0" destOrd="0" parTransId="{795854F4-FD6F-4A17-ACEA-07FAB17EE7EC}" sibTransId="{B6DA3FF4-D3F3-4BCF-925A-D2172606D032}"/>
    <dgm:cxn modelId="{C4ED8F1A-2A44-41E1-B695-43AA16A62925}" type="presOf" srcId="{A4050439-ED4C-4AF1-A31D-5BB2337E0510}" destId="{BDE32922-6F61-4D8A-AEA4-9A86FC08B2AA}" srcOrd="0" destOrd="0" presId="urn:microsoft.com/office/officeart/2008/layout/TitlePictureLineup"/>
    <dgm:cxn modelId="{4C8DB81A-8134-46B1-9975-A1ADCDD2613C}" srcId="{11E3C531-0F29-41AF-ADAC-A6608BEB4186}" destId="{C714C992-337E-46E4-89FA-17EE78265C74}" srcOrd="0" destOrd="0" parTransId="{53093080-ADD0-4352-BDED-7535878C347D}" sibTransId="{D74BF652-78C4-43B2-A3A2-6E6EF154347E}"/>
    <dgm:cxn modelId="{3B9E272D-A171-4447-899C-C6E6FCDEB6B5}" type="presOf" srcId="{76BE8BC5-B66A-4CC4-8B6E-A8A84CC5139F}" destId="{3B7E3D42-91FD-4E3A-AD2D-B52A98EAD9C9}" srcOrd="0" destOrd="0" presId="urn:microsoft.com/office/officeart/2008/layout/TitlePictureLineup"/>
    <dgm:cxn modelId="{BB94FB3F-59EF-4D02-BE34-F2A2529FD875}" type="presOf" srcId="{11E3C531-0F29-41AF-ADAC-A6608BEB4186}" destId="{973306D8-4216-4BD0-9B7F-1C2F08402BC0}" srcOrd="0" destOrd="0" presId="urn:microsoft.com/office/officeart/2008/layout/TitlePictureLineup"/>
    <dgm:cxn modelId="{FBA8DC72-7729-40EC-B56F-F0DFD2BCF952}" type="presOf" srcId="{250B6E9C-50C7-4806-99D0-8BC8D588BA92}" destId="{BDE32922-6F61-4D8A-AEA4-9A86FC08B2AA}" srcOrd="0" destOrd="1" presId="urn:microsoft.com/office/officeart/2008/layout/TitlePictureLineup"/>
    <dgm:cxn modelId="{D0033577-C027-4518-8D49-7C732FA4C73F}" type="presOf" srcId="{BFB6DF39-CD5E-43D9-9A0B-DA43837CC1EF}" destId="{BDE32922-6F61-4D8A-AEA4-9A86FC08B2AA}" srcOrd="0" destOrd="4" presId="urn:microsoft.com/office/officeart/2008/layout/TitlePictureLineup"/>
    <dgm:cxn modelId="{F17D2278-9599-4F8E-AD1B-AD411FA5111F}" srcId="{76BE8BC5-B66A-4CC4-8B6E-A8A84CC5139F}" destId="{619FBC4A-1B48-400A-B153-6CB1E9485237}" srcOrd="2" destOrd="0" parTransId="{2B6726AD-D1A9-4984-9372-A6E09D8572E2}" sibTransId="{B59761A5-6579-4972-8FDF-F0DCF9751DA2}"/>
    <dgm:cxn modelId="{0ABCBB79-3808-442B-B6A1-36619170BD59}" srcId="{76BE8BC5-B66A-4CC4-8B6E-A8A84CC5139F}" destId="{36EE4E65-D195-4A9B-9DAD-F4CC52B92383}" srcOrd="3" destOrd="0" parTransId="{598EABFF-3A14-4E38-9BEB-1EDE644FF9ED}" sibTransId="{F51D28BC-4E6E-4227-BE3E-E64649B32452}"/>
    <dgm:cxn modelId="{FA4A487F-3BEB-4C98-BA7E-70CA2FAA8732}" type="presOf" srcId="{619FBC4A-1B48-400A-B153-6CB1E9485237}" destId="{BDE32922-6F61-4D8A-AEA4-9A86FC08B2AA}" srcOrd="0" destOrd="2" presId="urn:microsoft.com/office/officeart/2008/layout/TitlePictureLineup"/>
    <dgm:cxn modelId="{EB6FFBE7-F7ED-4E57-8A56-9B6EDF16BD53}" srcId="{76BE8BC5-B66A-4CC4-8B6E-A8A84CC5139F}" destId="{BFB6DF39-CD5E-43D9-9A0B-DA43837CC1EF}" srcOrd="4" destOrd="0" parTransId="{F4497785-E2E5-48AA-815C-FF9021F00536}" sibTransId="{21D8BF78-5A4B-4A0E-8542-3BCBC3BFC48F}"/>
    <dgm:cxn modelId="{7B3972E8-9BD9-4AB1-8E01-58002383933A}" srcId="{EC495CD0-0F7A-415E-95C8-2A33BAEA1A99}" destId="{11E3C531-0F29-41AF-ADAC-A6608BEB4186}" srcOrd="1" destOrd="0" parTransId="{83937DD0-823E-44D0-9626-D8D81EF646E4}" sibTransId="{03A717A6-645F-4045-9063-81946A0CDEEB}"/>
    <dgm:cxn modelId="{EAA32CF0-277F-4A2A-A4B2-BAC69A1DCC71}" type="presOf" srcId="{36EE4E65-D195-4A9B-9DAD-F4CC52B92383}" destId="{BDE32922-6F61-4D8A-AEA4-9A86FC08B2AA}" srcOrd="0" destOrd="3" presId="urn:microsoft.com/office/officeart/2008/layout/TitlePictureLineup"/>
    <dgm:cxn modelId="{542F85DF-4D79-487F-8261-98D6B54B6488}" type="presParOf" srcId="{037FCA3A-6CC2-49DC-B350-DF942D70AD57}" destId="{6BFFE4DD-197A-47B8-ACB5-3CB126673E5A}" srcOrd="0" destOrd="0" presId="urn:microsoft.com/office/officeart/2008/layout/TitlePictureLineup"/>
    <dgm:cxn modelId="{2DF65682-24FD-41B5-B42C-F821E1AE7C28}" type="presParOf" srcId="{6BFFE4DD-197A-47B8-ACB5-3CB126673E5A}" destId="{6B8D4AD6-319B-41DD-A2E7-22581DD129B6}" srcOrd="0" destOrd="0" presId="urn:microsoft.com/office/officeart/2008/layout/TitlePictureLineup"/>
    <dgm:cxn modelId="{BFF5CCAB-FFA4-4EA3-BF8F-2ECCDBF772D2}" type="presParOf" srcId="{6BFFE4DD-197A-47B8-ACB5-3CB126673E5A}" destId="{9B5A5693-8A82-45D8-896E-4B2922AC6669}" srcOrd="1" destOrd="0" presId="urn:microsoft.com/office/officeart/2008/layout/TitlePictureLineup"/>
    <dgm:cxn modelId="{185EBE1A-78B6-4E21-A3CB-618AC1E5368F}" type="presParOf" srcId="{6BFFE4DD-197A-47B8-ACB5-3CB126673E5A}" destId="{BDE32922-6F61-4D8A-AEA4-9A86FC08B2AA}" srcOrd="2" destOrd="0" presId="urn:microsoft.com/office/officeart/2008/layout/TitlePictureLineup"/>
    <dgm:cxn modelId="{FAAFBBE3-D783-4E64-8E9C-A346F93C6C4E}" type="presParOf" srcId="{6BFFE4DD-197A-47B8-ACB5-3CB126673E5A}" destId="{3B7E3D42-91FD-4E3A-AD2D-B52A98EAD9C9}" srcOrd="3" destOrd="0" presId="urn:microsoft.com/office/officeart/2008/layout/TitlePictureLineup"/>
    <dgm:cxn modelId="{0AEDC370-151C-4117-9E91-9B3950FA675B}" type="presParOf" srcId="{037FCA3A-6CC2-49DC-B350-DF942D70AD57}" destId="{9D51D8DE-DF1D-43C7-B227-9D4970792896}" srcOrd="1" destOrd="0" presId="urn:microsoft.com/office/officeart/2008/layout/TitlePictureLineup"/>
    <dgm:cxn modelId="{D8C209AB-B3EA-4C5D-B1A0-AC52AD6E10FA}" type="presParOf" srcId="{037FCA3A-6CC2-49DC-B350-DF942D70AD57}" destId="{E2E397CC-B355-43A4-AA5F-7B8CE1A76B08}" srcOrd="2" destOrd="0" presId="urn:microsoft.com/office/officeart/2008/layout/TitlePictureLineup"/>
    <dgm:cxn modelId="{2E3E00BF-F945-4655-AF9A-56A62741C0C5}" type="presParOf" srcId="{E2E397CC-B355-43A4-AA5F-7B8CE1A76B08}" destId="{1B702688-67C2-40DD-AD56-CDEC6F269C9A}" srcOrd="0" destOrd="0" presId="urn:microsoft.com/office/officeart/2008/layout/TitlePictureLineup"/>
    <dgm:cxn modelId="{A0EFBAA6-E4D2-4195-9B66-D9FFB1AC34E8}" type="presParOf" srcId="{E2E397CC-B355-43A4-AA5F-7B8CE1A76B08}" destId="{CC130716-F18A-4FD8-88AF-4E00C2B13F27}" srcOrd="1" destOrd="0" presId="urn:microsoft.com/office/officeart/2008/layout/TitlePictureLineup"/>
    <dgm:cxn modelId="{F13327B7-E8FF-41EE-9B73-F318AE90623F}" type="presParOf" srcId="{E2E397CC-B355-43A4-AA5F-7B8CE1A76B08}" destId="{FECA3DFB-0B67-4D26-8BA2-E5787C3B6603}" srcOrd="2" destOrd="0" presId="urn:microsoft.com/office/officeart/2008/layout/TitlePictureLineup"/>
    <dgm:cxn modelId="{2B9126A3-0FA7-4D03-9862-5905C84A861B}" type="presParOf" srcId="{E2E397CC-B355-43A4-AA5F-7B8CE1A76B08}" destId="{973306D8-4216-4BD0-9B7F-1C2F08402BC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235717" y="440081"/>
          <a:ext cx="0" cy="396073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345738" y="572106"/>
          <a:ext cx="2083127" cy="1782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293722" y="2354437"/>
          <a:ext cx="2730771" cy="2046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Simple, intuitif, gratuit, multiplateforme</a:t>
          </a:r>
        </a:p>
      </dsp:txBody>
      <dsp:txXfrm>
        <a:off x="1293722" y="2354437"/>
        <a:ext cx="2730771" cy="2046380"/>
      </dsp:txXfrm>
    </dsp:sp>
    <dsp:sp modelId="{3B7E3D42-91FD-4E3A-AD2D-B52A98EAD9C9}">
      <dsp:nvSpPr>
        <dsp:cNvPr id="0" name=""/>
        <dsp:cNvSpPr/>
      </dsp:nvSpPr>
      <dsp:spPr>
        <a:xfrm>
          <a:off x="1235717" y="0"/>
          <a:ext cx="2200409" cy="440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Netbeans</a:t>
          </a:r>
          <a:endParaRPr lang="fr-FR" sz="3600" kern="1200" dirty="0"/>
        </a:p>
      </dsp:txBody>
      <dsp:txXfrm>
        <a:off x="1235717" y="0"/>
        <a:ext cx="2200409" cy="440081"/>
      </dsp:txXfrm>
    </dsp:sp>
    <dsp:sp modelId="{1B702688-67C2-40DD-AD56-CDEC6F269C9A}">
      <dsp:nvSpPr>
        <dsp:cNvPr id="0" name=""/>
        <dsp:cNvSpPr/>
      </dsp:nvSpPr>
      <dsp:spPr>
        <a:xfrm>
          <a:off x="4376393" y="440081"/>
          <a:ext cx="0" cy="396073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4486414" y="572106"/>
          <a:ext cx="2083127" cy="1782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4413994" y="2342589"/>
          <a:ext cx="2757706" cy="2046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rebuchet MS" panose="020B0603020202020204"/>
              <a:ea typeface="+mn-ea"/>
              <a:cs typeface="+mn-cs"/>
            </a:rPr>
            <a:t>Open Source, Facile, rapide et performant, Cross Platform, Sécurité des données.</a:t>
          </a:r>
        </a:p>
      </dsp:txBody>
      <dsp:txXfrm>
        <a:off x="4413994" y="2342589"/>
        <a:ext cx="2757706" cy="2046380"/>
      </dsp:txXfrm>
    </dsp:sp>
    <dsp:sp modelId="{973306D8-4216-4BD0-9B7F-1C2F08402BC0}">
      <dsp:nvSpPr>
        <dsp:cNvPr id="0" name=""/>
        <dsp:cNvSpPr/>
      </dsp:nvSpPr>
      <dsp:spPr>
        <a:xfrm>
          <a:off x="4376393" y="0"/>
          <a:ext cx="2200409" cy="440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Mysq</a:t>
          </a:r>
          <a:r>
            <a:rPr lang="fr-FR" sz="2000" kern="1200" dirty="0" err="1"/>
            <a:t>l</a:t>
          </a:r>
          <a:endParaRPr lang="fr-FR" sz="1600" kern="1200" dirty="0"/>
        </a:p>
      </dsp:txBody>
      <dsp:txXfrm>
        <a:off x="4376393" y="0"/>
        <a:ext cx="2200409" cy="44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D4AD6-319B-41DD-A2E7-22581DD129B6}">
      <dsp:nvSpPr>
        <dsp:cNvPr id="0" name=""/>
        <dsp:cNvSpPr/>
      </dsp:nvSpPr>
      <dsp:spPr>
        <a:xfrm>
          <a:off x="1770716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A5693-8A82-45D8-896E-4B2922AC6669}">
      <dsp:nvSpPr>
        <dsp:cNvPr id="0" name=""/>
        <dsp:cNvSpPr/>
      </dsp:nvSpPr>
      <dsp:spPr>
        <a:xfrm>
          <a:off x="1892301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2922-6F61-4D8A-AEA4-9A86FC08B2AA}">
      <dsp:nvSpPr>
        <dsp:cNvPr id="0" name=""/>
        <dsp:cNvSpPr/>
      </dsp:nvSpPr>
      <dsp:spPr>
        <a:xfrm>
          <a:off x="1817230" y="2606665"/>
          <a:ext cx="3017804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Facilité d’utilisation.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rebuchet MS" panose="020B0603020202020204"/>
              <a:ea typeface="+mn-ea"/>
              <a:cs typeface="+mn-cs"/>
            </a:rPr>
            <a:t>Prix abordable avoisinant les 25 €.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Communauté très présente.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i="0" kern="1200" dirty="0"/>
            <a:t>Cartes supplémentaires qui se connectent directement et facilement sur une carte Arduino.</a:t>
          </a:r>
          <a:endParaRPr lang="fr-FR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600" kern="1200" dirty="0"/>
        </a:p>
      </dsp:txBody>
      <dsp:txXfrm>
        <a:off x="1817230" y="2606665"/>
        <a:ext cx="3017804" cy="2261476"/>
      </dsp:txXfrm>
    </dsp:sp>
    <dsp:sp modelId="{3B7E3D42-91FD-4E3A-AD2D-B52A98EAD9C9}">
      <dsp:nvSpPr>
        <dsp:cNvPr id="0" name=""/>
        <dsp:cNvSpPr/>
      </dsp:nvSpPr>
      <dsp:spPr>
        <a:xfrm>
          <a:off x="1770716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Carte Arduino </a:t>
          </a:r>
          <a:r>
            <a:rPr lang="fr-FR" sz="2000" kern="1200" dirty="0" err="1"/>
            <a:t>Uno</a:t>
          </a:r>
          <a:endParaRPr lang="fr-FR" sz="3600" kern="1200" dirty="0"/>
        </a:p>
      </dsp:txBody>
      <dsp:txXfrm>
        <a:off x="1770716" y="2377"/>
        <a:ext cx="2431694" cy="486338"/>
      </dsp:txXfrm>
    </dsp:sp>
    <dsp:sp modelId="{1B702688-67C2-40DD-AD56-CDEC6F269C9A}">
      <dsp:nvSpPr>
        <dsp:cNvPr id="0" name=""/>
        <dsp:cNvSpPr/>
      </dsp:nvSpPr>
      <dsp:spPr>
        <a:xfrm>
          <a:off x="5283660" y="488716"/>
          <a:ext cx="0" cy="437705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716-F18A-4FD8-88AF-4E00C2B13F27}">
      <dsp:nvSpPr>
        <dsp:cNvPr id="0" name=""/>
        <dsp:cNvSpPr/>
      </dsp:nvSpPr>
      <dsp:spPr>
        <a:xfrm>
          <a:off x="5405244" y="634617"/>
          <a:ext cx="2302085" cy="19696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A3DFB-0B67-4D26-8BA2-E5787C3B6603}">
      <dsp:nvSpPr>
        <dsp:cNvPr id="0" name=""/>
        <dsp:cNvSpPr/>
      </dsp:nvSpPr>
      <dsp:spPr>
        <a:xfrm>
          <a:off x="5325212" y="2591196"/>
          <a:ext cx="3047570" cy="226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8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325212" y="2591196"/>
        <a:ext cx="3047570" cy="2261476"/>
      </dsp:txXfrm>
    </dsp:sp>
    <dsp:sp modelId="{973306D8-4216-4BD0-9B7F-1C2F08402BC0}">
      <dsp:nvSpPr>
        <dsp:cNvPr id="0" name=""/>
        <dsp:cNvSpPr/>
      </dsp:nvSpPr>
      <dsp:spPr>
        <a:xfrm>
          <a:off x="5283660" y="2377"/>
          <a:ext cx="2431694" cy="486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Langage Arduino</a:t>
          </a:r>
          <a:endParaRPr lang="fr-FR" sz="1600" kern="1200" dirty="0"/>
        </a:p>
      </dsp:txBody>
      <dsp:txXfrm>
        <a:off x="5283660" y="2377"/>
        <a:ext cx="2431694" cy="486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  <a:p>
            <a:r>
              <a:rPr lang="fr-FR" sz="1900" dirty="0"/>
              <a:t>MySQL pour les BDD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6" y="2196205"/>
            <a:ext cx="4326812" cy="43545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70846" y="317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70846" y="286789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F0D4E4D-9E2B-43D1-B1CC-CA62ACE5E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4" b="46358"/>
          <a:stretch/>
        </p:blipFill>
        <p:spPr>
          <a:xfrm>
            <a:off x="4912359" y="2248194"/>
            <a:ext cx="5227903" cy="33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187120-DC97-47A7-8C84-39E82093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9" y="468060"/>
            <a:ext cx="7180460" cy="58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28978E-1E9E-43C6-BC1A-620C5B5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9" y="480059"/>
            <a:ext cx="8304400" cy="59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90E45-0338-490F-A7CB-9A396C3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529675-99F3-419C-98D2-20E37372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25" y="2160588"/>
            <a:ext cx="7234787" cy="3881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27953-2B2B-465D-A934-4E56C31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0F67797-0C96-4DCA-B9CB-BE7437BBEE2A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Organigramme : Terminateur 98">
            <a:extLst>
              <a:ext uri="{FF2B5EF4-FFF2-40B4-BE49-F238E27FC236}">
                <a16:creationId xmlns:a16="http://schemas.microsoft.com/office/drawing/2014/main" id="{7B42C9F0-6393-4141-9149-F151B96DF9E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rganigramme : Terminateur 99">
            <a:extLst>
              <a:ext uri="{FF2B5EF4-FFF2-40B4-BE49-F238E27FC236}">
                <a16:creationId xmlns:a16="http://schemas.microsoft.com/office/drawing/2014/main" id="{1FCBC02D-0D06-41E4-A93B-8D2B96432F50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1" name="Organigramme : Terminateur 100">
            <a:extLst>
              <a:ext uri="{FF2B5EF4-FFF2-40B4-BE49-F238E27FC236}">
                <a16:creationId xmlns:a16="http://schemas.microsoft.com/office/drawing/2014/main" id="{290CBC70-5CD1-4537-8DB8-33A3BCFEDBD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Organigramme : Terminateur 101">
            <a:extLst>
              <a:ext uri="{FF2B5EF4-FFF2-40B4-BE49-F238E27FC236}">
                <a16:creationId xmlns:a16="http://schemas.microsoft.com/office/drawing/2014/main" id="{E1A8009F-1BF0-4240-9603-401BA97A36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3" name="Organigramme : Terminateur 102">
            <a:extLst>
              <a:ext uri="{FF2B5EF4-FFF2-40B4-BE49-F238E27FC236}">
                <a16:creationId xmlns:a16="http://schemas.microsoft.com/office/drawing/2014/main" id="{94D8B776-5628-4006-BD28-E4D37949605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4" name="Organigramme : Terminateur 103">
            <a:extLst>
              <a:ext uri="{FF2B5EF4-FFF2-40B4-BE49-F238E27FC236}">
                <a16:creationId xmlns:a16="http://schemas.microsoft.com/office/drawing/2014/main" id="{6B6A7A24-C81B-40ED-B522-A1FB37A50D0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5" name="Organigramme : Terminateur 104">
            <a:extLst>
              <a:ext uri="{FF2B5EF4-FFF2-40B4-BE49-F238E27FC236}">
                <a16:creationId xmlns:a16="http://schemas.microsoft.com/office/drawing/2014/main" id="{8742D7CF-03C7-4A67-811E-BC66EE81AE1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6" name="Organigramme : Terminateur 105">
            <a:extLst>
              <a:ext uri="{FF2B5EF4-FFF2-40B4-BE49-F238E27FC236}">
                <a16:creationId xmlns:a16="http://schemas.microsoft.com/office/drawing/2014/main" id="{5F7F1FAB-BF3B-4CA7-95DE-A87A186F1EC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Organigramme : Terminateur 106">
            <a:extLst>
              <a:ext uri="{FF2B5EF4-FFF2-40B4-BE49-F238E27FC236}">
                <a16:creationId xmlns:a16="http://schemas.microsoft.com/office/drawing/2014/main" id="{526325B9-8BA4-4CC6-A749-1102C3B38B7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08C698-9EEA-477B-A24A-9F2609FBE0B4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F68A4448-D319-4650-B2F2-7962C9F329F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678E9-EE5B-47C0-899C-41666B6B7EE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AD22E2-D72D-4EDF-AD9D-63121D2275E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4E4560-6B0D-4664-8DDB-61E6BD9F814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1FB5D46-7D8B-4808-97F5-2D2862A5541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FBE6-CE03-4F48-AB03-A829C99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CFF42C-1DA1-472D-B7CB-2BD41B08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" y="480060"/>
            <a:ext cx="8319544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81E0FE-3476-4042-BEEF-22892CBBF2F2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764B5BCB-489F-4D40-A82F-CCD65919C3F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9A6281FC-A1F7-46D3-8E5A-73A68CFA080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258732F3-1AE5-4932-9F28-7BB13B84F9CD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1FD8DAD-BFEB-40EE-A5D2-D722D3892C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5A01C25D-184C-4E4A-80AE-1237404D9B5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0025D986-D621-489B-89EA-2933F86C539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256E5B0B-D438-4DE7-B335-DB88EA1EE7D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E6F9D05E-EF40-4F68-9B84-FAAB9FA74A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44092B8E-5148-442F-82CB-2930A3D37A4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374A9-EC23-4FDE-A891-57D06DD810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B3AE81-FFB2-4498-97A1-137976F2AD0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CA1BB-6C94-42AA-9AC9-7B88AFD09F6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C6E4C-5779-4E17-8982-A5B5920D7F2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6226D1C-8B12-4B2F-9DCD-5BE8BA91E23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EED6F48-A18E-4225-89C8-C62290E3A580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FD1AE-C87E-409C-A023-FCD78A22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AE03CD-B28A-4034-BD33-8C52B0BF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5" y="480061"/>
            <a:ext cx="829075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273858" y="2139142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3"/>
            <a:ext cx="104775" cy="203490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4E1D-B797-4419-94FD-FEFC1B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A987B2-A9FC-407E-B515-7DB7AAF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D0A8B0-AFBF-46AA-BF7A-70D3E3765FB8}"/>
              </a:ext>
            </a:extLst>
          </p:cNvPr>
          <p:cNvSpPr txBox="1"/>
          <p:nvPr/>
        </p:nvSpPr>
        <p:spPr>
          <a:xfrm>
            <a:off x="9645390" y="360242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6A17C5C0-2DBC-4AAF-82F7-867B309CA628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D93222A5-753E-4CB4-9430-F49E757E44F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33F46EA7-5CB0-4B01-BA08-50A4B193428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4075B4DF-E479-435B-A43C-6326812E3211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B1582C2-3A83-4622-A54F-AADB72B8188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7EF446C8-4A2B-4784-9CAC-34806D2F314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8EAFAD33-B710-4CA2-A3B1-764739BD271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38776B88-1188-4E37-856D-D88CDAF49BA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0AD91EAC-3CF0-4812-A2A6-5B536F8AB1E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9A6A0-3779-4FF6-BA99-38ED2CBA0351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786DF5-70F1-49CA-95E8-277672F4918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A584-D6C0-4123-B6B5-CC6921826B4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5D886-B846-4393-9CC7-BB0EAE9E012E}"/>
              </a:ext>
            </a:extLst>
          </p:cNvPr>
          <p:cNvSpPr/>
          <p:nvPr/>
        </p:nvSpPr>
        <p:spPr>
          <a:xfrm>
            <a:off x="11606255" y="435163"/>
            <a:ext cx="104775" cy="349998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A3D44BD-27EC-4E49-A74F-7939168BC7CB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8F10E1B-7A34-44F1-862C-EC9052FAD7E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167747" y="310023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302828" y="328677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2311118" y="3282892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785594" y="2671082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4083622" y="253498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2766835" y="36646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868057" y="2435423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799116" y="365893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3428588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119719" y="326299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7213734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615789" y="36629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768549" y="365023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8307749" y="3259534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908954" y="365578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9383782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4337531" y="32595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737106" y="247161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18622" y="3710651"/>
            <a:ext cx="12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10368195" y="326948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804114" y="2281159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1E51-05AE-4EBF-B355-DE4696B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B187F-17CC-4019-8934-04B1528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3BD183C-A058-41E5-85DF-D56BE8951142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28AFD43A-0885-481D-8C13-4BBDD6A75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713721"/>
              </p:ext>
            </p:extLst>
          </p:nvPr>
        </p:nvGraphicFramePr>
        <p:xfrm>
          <a:off x="275208" y="1538343"/>
          <a:ext cx="9614515" cy="486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0AE32BC5-DA99-450D-99F0-0835D0D08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219418"/>
            <a:ext cx="1446982" cy="1871111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A47157C7-C2A9-4566-9F7E-35BE691994C0}"/>
              </a:ext>
            </a:extLst>
          </p:cNvPr>
          <p:cNvGrpSpPr/>
          <p:nvPr/>
        </p:nvGrpSpPr>
        <p:grpSpPr>
          <a:xfrm>
            <a:off x="4587098" y="2298262"/>
            <a:ext cx="4003565" cy="4132587"/>
            <a:chOff x="1817230" y="2606665"/>
            <a:chExt cx="4003565" cy="41325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1EEAD6-1223-4D98-9F51-4064DDE62974}"/>
                </a:ext>
              </a:extLst>
            </p:cNvPr>
            <p:cNvSpPr/>
            <p:nvPr/>
          </p:nvSpPr>
          <p:spPr>
            <a:xfrm>
              <a:off x="1817230" y="2606665"/>
              <a:ext cx="3017804" cy="226147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38472A9-B551-4BFC-A137-5A75455568E3}"/>
                </a:ext>
              </a:extLst>
            </p:cNvPr>
            <p:cNvSpPr txBox="1"/>
            <p:nvPr/>
          </p:nvSpPr>
          <p:spPr>
            <a:xfrm>
              <a:off x="2802991" y="4477776"/>
              <a:ext cx="3017804" cy="2261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  <a:ea typeface="+mn-ea"/>
                  <a:cs typeface="+mn-cs"/>
                </a:rPr>
                <a:t>Langage proche du c et c++.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Trebuchet MS" panose="020B0603020202020204"/>
                </a:rPr>
                <a:t>Facile d’utilisation.</a:t>
              </a:r>
              <a:endParaRPr lang="fr-FR" sz="1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  <a:ea typeface="+mn-ea"/>
                <a:cs typeface="+mn-cs"/>
              </a:endParaRPr>
            </a:p>
            <a:p>
              <a:pPr marL="285750" lvl="1" indent="-28575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fr-FR" sz="3600" kern="1200" dirty="0"/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DB886566-C79E-43FD-AF00-A53565932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5789" y="2365970"/>
            <a:ext cx="2104008" cy="15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10167042" y="4547615"/>
            <a:ext cx="1352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permettant de vérifier le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98623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C6843-8B7A-4458-AE00-BDA031D3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" b="2283"/>
          <a:stretch/>
        </p:blipFill>
        <p:spPr>
          <a:xfrm>
            <a:off x="1384543" y="1126760"/>
            <a:ext cx="5844490" cy="5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B5DDCF7-3FE8-4A2A-B0B3-2CECEE8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713DEA-31BA-4D2F-8350-15532BD2A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"/>
          <a:stretch/>
        </p:blipFill>
        <p:spPr>
          <a:xfrm>
            <a:off x="243692" y="1975514"/>
            <a:ext cx="10147955" cy="21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1" y="76882"/>
            <a:ext cx="8596668" cy="1320800"/>
          </a:xfrm>
        </p:spPr>
        <p:txBody>
          <a:bodyPr/>
          <a:lstStyle/>
          <a:p>
            <a:r>
              <a:rPr lang="fr-FR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EB7C58B-A88A-4762-AD1C-41BA92022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74" y="707897"/>
            <a:ext cx="7836924" cy="49881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1C7E1E-1DCF-44A3-AC0E-9339ADD3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48"/>
          <a:stretch/>
        </p:blipFill>
        <p:spPr>
          <a:xfrm>
            <a:off x="700561" y="5696034"/>
            <a:ext cx="7652826" cy="10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F563-3285-4B78-8855-47022F6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E4D36-1B5A-4B4E-B13D-234F2B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23C7A9F-D974-4D7C-9907-921647CAF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45662"/>
              </p:ext>
            </p:extLst>
          </p:nvPr>
        </p:nvGraphicFramePr>
        <p:xfrm>
          <a:off x="1037699" y="1538343"/>
          <a:ext cx="7928747" cy="440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590DEE37-B982-4039-BE9B-AB3657E3E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139" y="2593790"/>
            <a:ext cx="1999798" cy="8352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826399-0FBD-4347-92BF-D4693B023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602" r="10750"/>
          <a:stretch/>
        </p:blipFill>
        <p:spPr>
          <a:xfrm>
            <a:off x="2415183" y="2501192"/>
            <a:ext cx="1999798" cy="8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5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1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730586" cy="7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/>
          <p:nvPr/>
        </p:nvCxnSpPr>
        <p:spPr>
          <a:xfrm flipV="1">
            <a:off x="4825497" y="574194"/>
            <a:ext cx="2046083" cy="1871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575</Words>
  <Application>Microsoft Office PowerPoint</Application>
  <PresentationFormat>Grand écran</PresentationFormat>
  <Paragraphs>219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Matériels utilisés</vt:lpstr>
      <vt:lpstr>Présentation des pages web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Diagramme de séquence</vt:lpstr>
      <vt:lpstr>Diagramme de séquence</vt:lpstr>
      <vt:lpstr>Base de donnée</vt:lpstr>
      <vt:lpstr>Diagramme de classe</vt:lpstr>
      <vt:lpstr>Application Arduino</vt:lpstr>
      <vt:lpstr>Matériels utilisés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40</cp:revision>
  <dcterms:created xsi:type="dcterms:W3CDTF">2020-03-10T08:05:43Z</dcterms:created>
  <dcterms:modified xsi:type="dcterms:W3CDTF">2020-03-13T11:06:01Z</dcterms:modified>
</cp:coreProperties>
</file>