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874778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588124" y="1930400"/>
            <a:ext cx="4664100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Affichage de l’énigme et </a:t>
            </a:r>
            <a:r>
              <a:rPr lang="fr-FR" dirty="0" err="1"/>
              <a:t>Activage</a:t>
            </a:r>
            <a:r>
              <a:rPr lang="fr-FR" dirty="0"/>
              <a:t> du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1" y="945229"/>
            <a:ext cx="4627809" cy="709835"/>
          </a:xfrm>
        </p:spPr>
        <p:txBody>
          <a:bodyPr/>
          <a:lstStyle/>
          <a:p>
            <a:r>
              <a:rPr lang="fr-FR" dirty="0"/>
              <a:t>Deux grandes parties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0A851BD-265D-40D7-A2BC-FB2E4F3C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06" y="2060480"/>
            <a:ext cx="10515600" cy="4351338"/>
          </a:xfrm>
        </p:spPr>
        <p:txBody>
          <a:bodyPr/>
          <a:lstStyle/>
          <a:p>
            <a:pPr marL="571500" indent="-571500">
              <a:buClr>
                <a:srgbClr val="7030A0"/>
              </a:buClr>
              <a:buFont typeface="+mj-lt"/>
              <a:buAutoNum type="romanUcPeriod"/>
            </a:pPr>
            <a:r>
              <a:rPr lang="fr-FR" sz="2400" dirty="0"/>
              <a:t>Développement web </a:t>
            </a:r>
          </a:p>
          <a:p>
            <a:pPr marL="571500" indent="-571500">
              <a:buClr>
                <a:srgbClr val="7030A0"/>
              </a:buClr>
              <a:buFont typeface="+mj-lt"/>
              <a:buAutoNum type="romanUcPeriod"/>
            </a:pPr>
            <a:r>
              <a:rPr lang="fr-FR" sz="2400" dirty="0"/>
              <a:t>Développement sur Arduino 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460118"/>
            <a:ext cx="6541008" cy="2386202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5"/>
            <a:ext cx="10515600" cy="1325563"/>
          </a:xfrm>
        </p:spPr>
        <p:txBody>
          <a:bodyPr/>
          <a:lstStyle/>
          <a:p>
            <a:r>
              <a:rPr lang="fr-FR" dirty="0"/>
              <a:t>Développement web </a:t>
            </a: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de créneaux, Page de connexion.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 contenant la structure du formulaire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 pour définir le style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 qui va vérifie les champs de formulaire si ils correspondent aux valeurs de la table dans la base de données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Gérer les comptes superviseurs</a:t>
            </a:r>
            <a:br>
              <a:rPr lang="fr-FR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3887041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5089E-4188-4B55-819C-18C043FAC5D8}"/>
              </a:ext>
            </a:extLst>
          </p:cNvPr>
          <p:cNvSpPr/>
          <p:nvPr/>
        </p:nvSpPr>
        <p:spPr>
          <a:xfrm>
            <a:off x="4625802" y="2473533"/>
            <a:ext cx="53600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 qui autorise DUBOIS à lancer sur la table T_CHAMBRE (SELECT, INSERT, DELETE).</a:t>
            </a:r>
          </a:p>
          <a:p>
            <a:pPr algn="just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parle alors d'héritage de droits c'est à dire que l'utilisateur dotés de ces droits peut à nouveau les céder à un ou plusieurs autres utilisateurs.</a:t>
            </a:r>
          </a:p>
        </p:txBody>
      </p:sp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et formulaire d’inscription (jours, mois, années, nom, nombre de joueurs et numéro de téléphone)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E0DCC5-F686-4FD0-82E5-AE255544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1402"/>
            <a:ext cx="8334133" cy="11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sz="2400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sz="2400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sz="2400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sz="2400" dirty="0"/>
              <a:t>Affichage de l’énigme et </a:t>
            </a:r>
            <a:r>
              <a:rPr lang="fr-FR" sz="2400" dirty="0" err="1"/>
              <a:t>Activage</a:t>
            </a:r>
            <a:r>
              <a:rPr lang="fr-FR" sz="2400" dirty="0"/>
              <a:t> du buzzer</a:t>
            </a: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2" y="2540464"/>
            <a:ext cx="5000047" cy="30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328</Words>
  <Application>Microsoft Office PowerPoint</Application>
  <PresentationFormat>Grand écran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Affichage de l’énigme et Activage du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DOHIN Cyril</cp:lastModifiedBy>
  <cp:revision>14</cp:revision>
  <dcterms:created xsi:type="dcterms:W3CDTF">2020-01-17T10:27:07Z</dcterms:created>
  <dcterms:modified xsi:type="dcterms:W3CDTF">2020-01-22T14:01:49Z</dcterms:modified>
</cp:coreProperties>
</file>