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4" r:id="rId13"/>
    <p:sldId id="267" r:id="rId14"/>
    <p:sldId id="277" r:id="rId15"/>
    <p:sldId id="279" r:id="rId16"/>
    <p:sldId id="263" r:id="rId17"/>
    <p:sldId id="272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69087A-7C66-4788-9C5B-6C030FF76B59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F96A88-A8E4-4F5D-8D68-D7519E573D65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44403DD-DB7F-442F-A5A7-B245FBB4E498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2E3E318-12F8-4DE1-9F6C-9C961A09E376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68A9CB4-76C5-48A2-8E6E-F6BF80B7EFD4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6962D-B289-4913-9AC0-A37A39F937A6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F7C7D2-1B30-482E-9E67-C1402E31F3BD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Physique Appliquée –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Étude théorique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21A5E8FA-1649-4D11-909C-9C830D199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A7C055-03D6-48F9-B2F5-4045BC0F8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3" t="32197" r="21193" b="8082"/>
          <a:stretch/>
        </p:blipFill>
        <p:spPr>
          <a:xfrm>
            <a:off x="0" y="828980"/>
            <a:ext cx="6116687" cy="3358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7DDEF3-195E-4126-AEAF-73637C726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15" t="37122" r="12769" b="47897"/>
          <a:stretch/>
        </p:blipFill>
        <p:spPr>
          <a:xfrm>
            <a:off x="433340" y="4418076"/>
            <a:ext cx="5683347" cy="10269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F11392-0736-4AAB-BE78-FD9C18DB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563" y="5503483"/>
            <a:ext cx="2210928" cy="121108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5F01913-A4CD-4181-B6AE-333F4117A96A}"/>
              </a:ext>
            </a:extLst>
          </p:cNvPr>
          <p:cNvSpPr/>
          <p:nvPr/>
        </p:nvSpPr>
        <p:spPr>
          <a:xfrm>
            <a:off x="6380396" y="1012874"/>
            <a:ext cx="45719" cy="5514535"/>
          </a:xfrm>
          <a:prstGeom prst="roundRect">
            <a:avLst/>
          </a:prstGeom>
          <a:solidFill>
            <a:srgbClr val="A41258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2D8AC89-3C24-46F4-859C-6A688B4DE672}"/>
              </a:ext>
            </a:extLst>
          </p:cNvPr>
          <p:cNvSpPr/>
          <p:nvPr/>
        </p:nvSpPr>
        <p:spPr>
          <a:xfrm>
            <a:off x="6403255" y="2462464"/>
            <a:ext cx="1472501" cy="45719"/>
          </a:xfrm>
          <a:prstGeom prst="roundRect">
            <a:avLst/>
          </a:prstGeom>
          <a:solidFill>
            <a:srgbClr val="A41258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83092F0-E7D9-4FA8-A155-990C123B0AB4}"/>
              </a:ext>
            </a:extLst>
          </p:cNvPr>
          <p:cNvSpPr/>
          <p:nvPr/>
        </p:nvSpPr>
        <p:spPr>
          <a:xfrm>
            <a:off x="6426115" y="4338406"/>
            <a:ext cx="1472501" cy="45719"/>
          </a:xfrm>
          <a:prstGeom prst="roundRect">
            <a:avLst/>
          </a:prstGeom>
          <a:solidFill>
            <a:srgbClr val="A41258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D613575-9AFB-4D62-9BA0-C51C218F4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977" y="1304078"/>
            <a:ext cx="2689750" cy="109329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887457B-7DE1-4AC4-A69C-D32BD9C5D8EF}"/>
              </a:ext>
            </a:extLst>
          </p:cNvPr>
          <p:cNvSpPr txBox="1"/>
          <p:nvPr/>
        </p:nvSpPr>
        <p:spPr>
          <a:xfrm>
            <a:off x="6505673" y="900432"/>
            <a:ext cx="1537061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Eras Medium ITC" panose="020B0602030504020804" pitchFamily="34" charset="0"/>
              </a:rPr>
              <a:t>Camera IP :</a:t>
            </a:r>
            <a:endParaRPr lang="fr-FR" sz="1400" dirty="0">
              <a:latin typeface="Eras Medium ITC" panose="020B06020305040208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A2593B-48E6-4A5D-8700-D6F51434F851}"/>
              </a:ext>
            </a:extLst>
          </p:cNvPr>
          <p:cNvSpPr txBox="1"/>
          <p:nvPr/>
        </p:nvSpPr>
        <p:spPr>
          <a:xfrm>
            <a:off x="6610977" y="2559022"/>
            <a:ext cx="1537061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Eras Medium ITC" panose="020B0602030504020804" pitchFamily="34" charset="0"/>
              </a:rPr>
              <a:t>Afficheur LCD :</a:t>
            </a:r>
            <a:endParaRPr lang="fr-FR" sz="1400" dirty="0">
              <a:latin typeface="Eras Medium ITC" panose="020B06020305040208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CCA9EAA-960A-451D-9E5F-AC03343C42DB}"/>
              </a:ext>
            </a:extLst>
          </p:cNvPr>
          <p:cNvSpPr txBox="1"/>
          <p:nvPr/>
        </p:nvSpPr>
        <p:spPr>
          <a:xfrm>
            <a:off x="6549497" y="4467231"/>
            <a:ext cx="2652518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Eras Medium ITC" panose="020B0602030504020804" pitchFamily="34" charset="0"/>
              </a:rPr>
              <a:t>Sous-Système Médaillons :</a:t>
            </a:r>
            <a:endParaRPr lang="fr-FR" sz="1400" dirty="0">
              <a:latin typeface="Eras Medium ITC" panose="020B06020305040208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C46625-7390-48DF-9955-C8DE226FD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0977" y="2987555"/>
            <a:ext cx="2652518" cy="10683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5071AF3-8316-481C-99F0-FDFE5EA9D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977" y="4886714"/>
            <a:ext cx="2652518" cy="1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1FCB0-60FC-419F-BF65-DA04A8DBB911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23C9094-42A4-4EAE-A7D0-BEE87EE7BBEE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0385B9-80DB-4505-B9EB-DA2DF305A8BF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AE02B3-C4DC-436A-A431-5B88E1B1C457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9758949A-29D7-49F3-998D-1FE21CF6F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F606AF-61D4-4A1F-A7D6-021438E8F927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Suivi régulier –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Journal d’activités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56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5C7BA-1C4D-4B6C-A34B-D033119974AE}"/>
              </a:ext>
            </a:extLst>
          </p:cNvPr>
          <p:cNvSpPr/>
          <p:nvPr/>
        </p:nvSpPr>
        <p:spPr>
          <a:xfrm>
            <a:off x="64395" y="958753"/>
            <a:ext cx="10425805" cy="3860119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4DD5-A098-49C3-BEE8-3DF03FA2A6D1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16915E-48D9-485B-A6EB-414830D1121A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33871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875F5F-E965-4EBA-A879-51A16A0D206D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8EE433-B31E-4BD0-A4B8-06E5AC89D6A4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1931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60094B-8F6E-4F1C-A7C4-0FE9784CB617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1A93DF-D36C-46FA-B7E8-AB2339E35538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1" y="1346027"/>
            <a:ext cx="3900923" cy="403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6B79C9A-69C2-4B2D-BB96-BF1D8AD01AB2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</TotalTime>
  <Words>1056</Words>
  <Application>Microsoft Office PowerPoint</Application>
  <PresentationFormat>Grand écran</PresentationFormat>
  <Paragraphs>373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Nathan GUIGAND</cp:lastModifiedBy>
  <cp:revision>77</cp:revision>
  <dcterms:created xsi:type="dcterms:W3CDTF">2020-01-17T10:27:07Z</dcterms:created>
  <dcterms:modified xsi:type="dcterms:W3CDTF">2020-06-04T07:46:37Z</dcterms:modified>
</cp:coreProperties>
</file>