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3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Supervision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8" y="0"/>
            <a:ext cx="2019309" cy="5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9" y="143435"/>
            <a:ext cx="8536272" cy="6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8" y="780109"/>
            <a:ext cx="9214227" cy="593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223</Words>
  <Application>Microsoft Office PowerPoint</Application>
  <PresentationFormat>Grand écran</PresentationFormat>
  <Paragraphs>57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33</cp:revision>
  <dcterms:created xsi:type="dcterms:W3CDTF">2020-01-17T10:27:07Z</dcterms:created>
  <dcterms:modified xsi:type="dcterms:W3CDTF">2020-03-10T09:21:56Z</dcterms:modified>
</cp:coreProperties>
</file>