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</a:t>
            </a:r>
            <a:r>
              <a:rPr lang="fr-FR" sz="1600" dirty="0">
                <a:solidFill>
                  <a:srgbClr val="A31257"/>
                </a:solidFill>
                <a:latin typeface="Eras Medium ITC" panose="020B0602030504020804" pitchFamily="34" charset="0"/>
              </a:rPr>
              <a:t>MONVOISIN Guillaume </a:t>
            </a:r>
            <a:r>
              <a:rPr lang="fr-FR" sz="1600" dirty="0">
                <a:latin typeface="Eras Medium ITC" panose="020B0602030504020804" pitchFamily="34" charset="0"/>
              </a:rPr>
              <a:t>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3509876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2167448" y="299829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EC109-CC88-4222-B041-826A4D46E519}"/>
              </a:ext>
            </a:extLst>
          </p:cNvPr>
          <p:cNvSpPr/>
          <p:nvPr/>
        </p:nvSpPr>
        <p:spPr>
          <a:xfrm rot="16200000">
            <a:off x="4965761" y="-776125"/>
            <a:ext cx="93019" cy="7934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89181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294185" y="4384431"/>
            <a:ext cx="542020" cy="879231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01617" y="2140848"/>
            <a:ext cx="3799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envoyer l’ordre de fin partie à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176</Words>
  <Application>Microsoft Office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29</cp:revision>
  <dcterms:created xsi:type="dcterms:W3CDTF">2020-01-17T10:27:07Z</dcterms:created>
  <dcterms:modified xsi:type="dcterms:W3CDTF">2020-01-31T12:49:59Z</dcterms:modified>
</cp:coreProperties>
</file>