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0621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D67D7-97DC-42FE-9F9F-E2049089BC8A}"/>
              </a:ext>
            </a:extLst>
          </p:cNvPr>
          <p:cNvSpPr/>
          <p:nvPr/>
        </p:nvSpPr>
        <p:spPr>
          <a:xfrm>
            <a:off x="5355431" y="5367338"/>
            <a:ext cx="797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207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36</cp:revision>
  <dcterms:created xsi:type="dcterms:W3CDTF">2020-01-17T10:27:07Z</dcterms:created>
  <dcterms:modified xsi:type="dcterms:W3CDTF">2020-03-06T11:03:05Z</dcterms:modified>
</cp:coreProperties>
</file>