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9" r:id="rId7"/>
    <p:sldId id="266" r:id="rId8"/>
    <p:sldId id="261" r:id="rId9"/>
    <p:sldId id="264" r:id="rId10"/>
    <p:sldId id="267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69323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71" y="71717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184</Words>
  <Application>Microsoft Office PowerPoint</Application>
  <PresentationFormat>Grand écran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20</cp:revision>
  <dcterms:created xsi:type="dcterms:W3CDTF">2020-01-17T10:27:07Z</dcterms:created>
  <dcterms:modified xsi:type="dcterms:W3CDTF">2020-03-06T10:53:35Z</dcterms:modified>
</cp:coreProperties>
</file>